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71" r:id="rId6"/>
  </p:sldMasterIdLst>
  <p:notesMasterIdLst>
    <p:notesMasterId r:id="rId33"/>
  </p:notesMasterIdLst>
  <p:handoutMasterIdLst>
    <p:handoutMasterId r:id="rId34"/>
  </p:handoutMasterIdLst>
  <p:sldIdLst>
    <p:sldId id="2076136255" r:id="rId7"/>
    <p:sldId id="2076136256" r:id="rId8"/>
    <p:sldId id="2076136273" r:id="rId9"/>
    <p:sldId id="2076136261" r:id="rId10"/>
    <p:sldId id="2076136245" r:id="rId11"/>
    <p:sldId id="2076136257" r:id="rId12"/>
    <p:sldId id="263" r:id="rId13"/>
    <p:sldId id="264" r:id="rId14"/>
    <p:sldId id="2076136263" r:id="rId15"/>
    <p:sldId id="2076136271" r:id="rId16"/>
    <p:sldId id="2076136258" r:id="rId17"/>
    <p:sldId id="10159" r:id="rId18"/>
    <p:sldId id="10161" r:id="rId19"/>
    <p:sldId id="10066" r:id="rId20"/>
    <p:sldId id="2076136269" r:id="rId21"/>
    <p:sldId id="2076136270" r:id="rId22"/>
    <p:sldId id="2076136264" r:id="rId23"/>
    <p:sldId id="10256" r:id="rId24"/>
    <p:sldId id="2450" r:id="rId25"/>
    <p:sldId id="2426" r:id="rId26"/>
    <p:sldId id="2076136266" r:id="rId27"/>
    <p:sldId id="2076136268" r:id="rId28"/>
    <p:sldId id="2076136272" r:id="rId29"/>
    <p:sldId id="2076136259" r:id="rId30"/>
    <p:sldId id="2076136260" r:id="rId31"/>
    <p:sldId id="2076136262" r:id="rId32"/>
  </p:sldIdLst>
  <p:sldSz cx="12192000" cy="6858000"/>
  <p:notesSz cx="6858000" cy="11239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vent" id="{38B656EC-D568-4EF7-8842-9FA1AE1192C9}">
          <p14:sldIdLst>
            <p14:sldId id="2076136255"/>
          </p14:sldIdLst>
        </p14:section>
        <p14:section name="Presentation" id="{111C68EB-42C2-4590-AB8C-55293A14ED12}">
          <p14:sldIdLst>
            <p14:sldId id="2076136256"/>
            <p14:sldId id="2076136273"/>
            <p14:sldId id="2076136261"/>
            <p14:sldId id="2076136245"/>
          </p14:sldIdLst>
        </p14:section>
        <p14:section name="Section A" id="{4B696DAC-B9CF-4C61-BDD2-0430F91D9E80}">
          <p14:sldIdLst>
            <p14:sldId id="2076136257"/>
            <p14:sldId id="263"/>
            <p14:sldId id="264"/>
            <p14:sldId id="2076136263"/>
            <p14:sldId id="2076136271"/>
            <p14:sldId id="2076136258"/>
            <p14:sldId id="10159"/>
            <p14:sldId id="10161"/>
            <p14:sldId id="10066"/>
            <p14:sldId id="2076136269"/>
            <p14:sldId id="2076136270"/>
          </p14:sldIdLst>
        </p14:section>
        <p14:section name="Key Concepts" id="{ECCD9B13-A149-4246-9547-DF4A9281D1E7}">
          <p14:sldIdLst>
            <p14:sldId id="2076136264"/>
            <p14:sldId id="10256"/>
            <p14:sldId id="2450"/>
            <p14:sldId id="2426"/>
            <p14:sldId id="2076136266"/>
            <p14:sldId id="2076136268"/>
            <p14:sldId id="2076136272"/>
          </p14:sldIdLst>
        </p14:section>
        <p14:section name="Demo A" id="{CFE990DA-3035-4A2B-AE0C-0799055AFF59}">
          <p14:sldIdLst>
            <p14:sldId id="2076136259"/>
          </p14:sldIdLst>
        </p14:section>
        <p14:section name="Ask questions" id="{D1779F3F-C10F-4A21-8B7D-233730751585}">
          <p14:sldIdLst>
            <p14:sldId id="2076136260"/>
          </p14:sldIdLst>
        </p14:section>
        <p14:section name="End" id="{6A8D679F-ED40-4695-9457-71786F7369A0}">
          <p14:sldIdLst>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6532B"/>
    <a:srgbClr val="D79784"/>
    <a:srgbClr val="43444A"/>
    <a:srgbClr val="FEF000"/>
    <a:srgbClr val="9CF00D"/>
    <a:srgbClr val="FF9349"/>
    <a:srgbClr val="0078D5"/>
    <a:srgbClr val="D83A00"/>
    <a:srgbClr val="6A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31" autoAdjust="0"/>
  </p:normalViewPr>
  <p:slideViewPr>
    <p:cSldViewPr snapToGrid="0">
      <p:cViewPr>
        <p:scale>
          <a:sx n="110" d="100"/>
          <a:sy n="110" d="100"/>
        </p:scale>
        <p:origin x="-24" y="7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22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7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wmf"/><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12/14/2019 12:08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12/14/2019 12:07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19</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20</a:t>
            </a:fld>
            <a:endParaRPr lang="en-US"/>
          </a:p>
        </p:txBody>
      </p:sp>
    </p:spTree>
    <p:extLst>
      <p:ext uri="{BB962C8B-B14F-4D97-AF65-F5344CB8AC3E}">
        <p14:creationId xmlns:p14="http://schemas.microsoft.com/office/powerpoint/2010/main" val="793264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12/14/2019 12:07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91457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emf"/><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17.bin"/><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20.bin"/><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ext uri="{D42A27DB-BD31-4B8C-83A1-F6EECF244321}">
                <p14:modId xmlns:p14="http://schemas.microsoft.com/office/powerpoint/2010/main" val="220645422"/>
              </p:ext>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2108" name="CorelDRAW" r:id="rId4" imgW="1486020" imgH="1396161" progId="CorelDraw.Graphic.21">
                  <p:embed/>
                </p:oleObj>
              </mc:Choice>
              <mc:Fallback>
                <p:oleObj name="CorelDRAW" r:id="rId4" imgW="1486020" imgH="1396161" progId="CorelDraw.Graphic.21">
                  <p:embed/>
                  <p:pic>
                    <p:nvPicPr>
                      <p:cNvPr id="0" name=""/>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ext uri="{D42A27DB-BD31-4B8C-83A1-F6EECF244321}">
                <p14:modId xmlns:p14="http://schemas.microsoft.com/office/powerpoint/2010/main" val="50949027"/>
              </p:ext>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2109" name="CorelDRAW" r:id="rId6" imgW="10437565" imgH="1396161" progId="CorelDraw.Graphic.21">
                  <p:embed/>
                </p:oleObj>
              </mc:Choice>
              <mc:Fallback>
                <p:oleObj name="CorelDRAW" r:id="rId6" imgW="10437565" imgH="1396161" progId="CorelDraw.Graphic.21">
                  <p:embed/>
                  <p:pic>
                    <p:nvPicPr>
                      <p:cNvPr id="51" name="Objeto 50">
                        <a:extLst>
                          <a:ext uri="{FF2B5EF4-FFF2-40B4-BE49-F238E27FC236}">
                            <a16:creationId xmlns:a16="http://schemas.microsoft.com/office/drawing/2014/main" id="{91D93BB6-13B2-429F-A718-D2764950A601}"/>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spc="-50" baseline="0">
                <a:solidFill>
                  <a:srgbClr val="D6532B"/>
                </a:solidFill>
                <a:latin typeface="Quicksand" pitchFamily="2"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rgbClr val="43444A"/>
                </a:solidFill>
                <a:latin typeface="Quicksand" pitchFamily="2"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735923017"/>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11306"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ext uri="{D42A27DB-BD31-4B8C-83A1-F6EECF244321}">
                <p14:modId xmlns:p14="http://schemas.microsoft.com/office/powerpoint/2010/main" val="3305420910"/>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11307" name="CorelDRAW" r:id="rId5" imgW="1486020" imgH="1396161" progId="CorelDraw.Graphic.21">
                  <p:embed/>
                </p:oleObj>
              </mc:Choice>
              <mc:Fallback>
                <p:oleObj name="CorelDRAW" r:id="rId5"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84854414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3382220571"/>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417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3783880775"/>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4174" name="CorelDRAW" r:id="rId5" imgW="9928182" imgH="1396161" progId="CorelDraw.Graphic.21">
                  <p:embed/>
                </p:oleObj>
              </mc:Choice>
              <mc:Fallback>
                <p:oleObj name="CorelDRAW" r:id="rId5" imgW="9928182" imgH="1396161"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2 speake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ext uri="{D42A27DB-BD31-4B8C-83A1-F6EECF244321}">
                <p14:modId xmlns:p14="http://schemas.microsoft.com/office/powerpoint/2010/main" val="2714845497"/>
              </p:ext>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9254"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ext uri="{D42A27DB-BD31-4B8C-83A1-F6EECF244321}">
                <p14:modId xmlns:p14="http://schemas.microsoft.com/office/powerpoint/2010/main" val="1157468899"/>
              </p:ext>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9255"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19" name="Text Placeholder 4">
            <a:extLst>
              <a:ext uri="{FF2B5EF4-FFF2-40B4-BE49-F238E27FC236}">
                <a16:creationId xmlns:a16="http://schemas.microsoft.com/office/drawing/2014/main" id="{7052EE45-9174-4B27-AA03-4C2BE7C9CE0D}"/>
              </a:ext>
            </a:extLst>
          </p:cNvPr>
          <p:cNvSpPr>
            <a:spLocks noGrp="1"/>
          </p:cNvSpPr>
          <p:nvPr>
            <p:ph type="body" sz="quarter" idx="16" hasCustomPrompt="1"/>
          </p:nvPr>
        </p:nvSpPr>
        <p:spPr>
          <a:xfrm>
            <a:off x="584198" y="498617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20" name="Text Placeholder 4">
            <a:extLst>
              <a:ext uri="{FF2B5EF4-FFF2-40B4-BE49-F238E27FC236}">
                <a16:creationId xmlns:a16="http://schemas.microsoft.com/office/drawing/2014/main" id="{551F21C8-064E-4441-B03F-B7FC909AD791}"/>
              </a:ext>
            </a:extLst>
          </p:cNvPr>
          <p:cNvSpPr>
            <a:spLocks noGrp="1"/>
          </p:cNvSpPr>
          <p:nvPr>
            <p:ph type="body" sz="quarter" idx="17" hasCustomPrompt="1"/>
          </p:nvPr>
        </p:nvSpPr>
        <p:spPr>
          <a:xfrm>
            <a:off x="584196" y="5293947"/>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38654824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285304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8415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427932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449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12/14/2019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6629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ext uri="{D42A27DB-BD31-4B8C-83A1-F6EECF244321}">
                <p14:modId xmlns:p14="http://schemas.microsoft.com/office/powerpoint/2010/main" val="1338501801"/>
              </p:ext>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7258"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ext uri="{D42A27DB-BD31-4B8C-83A1-F6EECF244321}">
                <p14:modId xmlns:p14="http://schemas.microsoft.com/office/powerpoint/2010/main" val="2545392785"/>
              </p:ext>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7259" name="CorelDRAW" r:id="rId5" imgW="10437565" imgH="1396161" progId="CorelDraw.Graphic.21">
                  <p:embed/>
                </p:oleObj>
              </mc:Choice>
              <mc:Fallback>
                <p:oleObj name="CorelDRAW" r:id="rId5" imgW="10437565" imgH="1396161" progId="CorelDraw.Graphic.21">
                  <p:embed/>
                  <p:pic>
                    <p:nvPicPr>
                      <p:cNvPr id="53" name="Objeto 52">
                        <a:extLst>
                          <a:ext uri="{FF2B5EF4-FFF2-40B4-BE49-F238E27FC236}">
                            <a16:creationId xmlns:a16="http://schemas.microsoft.com/office/drawing/2014/main" id="{D375AAF1-D2A6-4A0C-ACA4-DA571F5928D6}"/>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ext uri="{D42A27DB-BD31-4B8C-83A1-F6EECF244321}">
                <p14:modId xmlns:p14="http://schemas.microsoft.com/office/powerpoint/2010/main" val="1996726143"/>
              </p:ext>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7260" name="CorelDRAW" r:id="rId7" imgW="9928182" imgH="1396161" progId="CorelDraw.Graphic.21">
                  <p:embed/>
                </p:oleObj>
              </mc:Choice>
              <mc:Fallback>
                <p:oleObj name="CorelDRAW" r:id="rId7" imgW="9928182" imgH="1396161" progId="CorelDraw.Graphic.21">
                  <p:embed/>
                  <p:pic>
                    <p:nvPicPr>
                      <p:cNvPr id="52" name="Objeto 51">
                        <a:extLst>
                          <a:ext uri="{FF2B5EF4-FFF2-40B4-BE49-F238E27FC236}">
                            <a16:creationId xmlns:a16="http://schemas.microsoft.com/office/drawing/2014/main" id="{80529A44-97F2-4CF3-BF21-17DEA50D54E5}"/>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44813628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836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0974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8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55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467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82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3530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07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19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extLst>
              <p:ext uri="{D42A27DB-BD31-4B8C-83A1-F6EECF244321}">
                <p14:modId xmlns:p14="http://schemas.microsoft.com/office/powerpoint/2010/main" val="4227965099"/>
              </p:ext>
            </p:extLst>
          </p:nvPr>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316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extLst>
              <p:ext uri="{D42A27DB-BD31-4B8C-83A1-F6EECF244321}">
                <p14:modId xmlns:p14="http://schemas.microsoft.com/office/powerpoint/2010/main" val="421221365"/>
              </p:ext>
            </p:extLst>
          </p:nvPr>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3162" name="CorelDRAW" r:id="rId5" imgW="7465680" imgH="1050480" progId="CorelDraw.Graphic.21">
                  <p:embed/>
                </p:oleObj>
              </mc:Choice>
              <mc:Fallback>
                <p:oleObj name="CorelDRAW" r:id="rId5" imgW="7465680" imgH="1050480" progId="CorelDraw.Graphic.21">
                  <p:embed/>
                  <p:pic>
                    <p:nvPicPr>
                      <p:cNvPr id="9" name="Objeto 8">
                        <a:extLst>
                          <a:ext uri="{FF2B5EF4-FFF2-40B4-BE49-F238E27FC236}">
                            <a16:creationId xmlns:a16="http://schemas.microsoft.com/office/drawing/2014/main" id="{081664F7-E6F1-414E-873A-507838376938}"/>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Section name</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Section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extLst>
              <p:ext uri="{D42A27DB-BD31-4B8C-83A1-F6EECF244321}">
                <p14:modId xmlns:p14="http://schemas.microsoft.com/office/powerpoint/2010/main" val="479457516"/>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3163" name="CorelDRAW" r:id="rId7" imgW="9928182" imgH="1396161" progId="CorelDraw.Graphic.21">
                  <p:embed/>
                </p:oleObj>
              </mc:Choice>
              <mc:Fallback>
                <p:oleObj name="CorelDRAW" r:id="rId7" imgW="9928182" imgH="1396161" progId="CorelDraw.Graphic.21">
                  <p:embed/>
                  <p:pic>
                    <p:nvPicPr>
                      <p:cNvPr id="57" name="Objeto 56">
                        <a:extLst>
                          <a:ext uri="{FF2B5EF4-FFF2-40B4-BE49-F238E27FC236}">
                            <a16:creationId xmlns:a16="http://schemas.microsoft.com/office/drawing/2014/main" id="{5F04144C-7454-4A18-A563-17CB18200F5E}"/>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97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95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18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30697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136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0807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670565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949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602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96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AB7E2DC6-F926-43E5-8510-8F4606215293}"/>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Objeto 13">
            <a:extLst>
              <a:ext uri="{FF2B5EF4-FFF2-40B4-BE49-F238E27FC236}">
                <a16:creationId xmlns:a16="http://schemas.microsoft.com/office/drawing/2014/main" id="{FCEAF271-DB25-4C89-95C6-8F09192FF5DC}"/>
              </a:ext>
            </a:extLst>
          </p:cNvPr>
          <p:cNvGraphicFramePr>
            <a:graphicFrameLocks noChangeAspect="1"/>
          </p:cNvGraphicFramePr>
          <p:nvPr userDrawn="1"/>
        </p:nvGraphicFramePr>
        <p:xfrm>
          <a:off x="1122058" y="-1127000"/>
          <a:ext cx="9901518" cy="9298543"/>
        </p:xfrm>
        <a:graphic>
          <a:graphicData uri="http://schemas.openxmlformats.org/presentationml/2006/ole">
            <mc:AlternateContent xmlns:mc="http://schemas.openxmlformats.org/markup-compatibility/2006">
              <mc:Choice xmlns:v="urn:schemas-microsoft-com:vml" Requires="v">
                <p:oleObj spid="_x0000_s10293" name="CorelDRAW" r:id="rId3" imgW="1486020" imgH="1396161" progId="CorelDraw.Graphic.21">
                  <p:embed/>
                </p:oleObj>
              </mc:Choice>
              <mc:Fallback>
                <p:oleObj name="CorelDRAW" r:id="rId3" imgW="1486020" imgH="1396161" progId="CorelDraw.Graphic.21">
                  <p:embed/>
                  <p:pic>
                    <p:nvPicPr>
                      <p:cNvPr id="14" name="Objeto 13">
                        <a:extLst>
                          <a:ext uri="{FF2B5EF4-FFF2-40B4-BE49-F238E27FC236}">
                            <a16:creationId xmlns:a16="http://schemas.microsoft.com/office/drawing/2014/main" id="{FCEAF271-DB25-4C89-95C6-8F09192FF5DC}"/>
                          </a:ext>
                        </a:extLst>
                      </p:cNvPr>
                      <p:cNvPicPr/>
                      <p:nvPr/>
                    </p:nvPicPr>
                    <p:blipFill>
                      <a:blip r:embed="rId4"/>
                      <a:stretch>
                        <a:fillRect/>
                      </a:stretch>
                    </p:blipFill>
                    <p:spPr>
                      <a:xfrm>
                        <a:off x="1122058" y="-1127000"/>
                        <a:ext cx="9901518" cy="9298543"/>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86FB60C-0BE4-4B54-A00D-325563BA2B85}"/>
              </a:ext>
            </a:extLst>
          </p:cNvPr>
          <p:cNvGraphicFramePr>
            <a:graphicFrameLocks noChangeAspect="1"/>
          </p:cNvGraphicFramePr>
          <p:nvPr userDrawn="1"/>
        </p:nvGraphicFramePr>
        <p:xfrm>
          <a:off x="2378363" y="1625600"/>
          <a:ext cx="7435274" cy="1045029"/>
        </p:xfrm>
        <a:graphic>
          <a:graphicData uri="http://schemas.openxmlformats.org/presentationml/2006/ole">
            <mc:AlternateContent xmlns:mc="http://schemas.openxmlformats.org/markup-compatibility/2006">
              <mc:Choice xmlns:v="urn:schemas-microsoft-com:vml" Requires="v">
                <p:oleObj spid="_x0000_s10294" name="CorelDRAW" r:id="rId5" imgW="7465680" imgH="1050480" progId="CorelDraw.Graphic.21">
                  <p:embed/>
                </p:oleObj>
              </mc:Choice>
              <mc:Fallback>
                <p:oleObj name="CorelDRAW" r:id="rId5" imgW="7465680" imgH="1050480" progId="CorelDraw.Graphic.21">
                  <p:embed/>
                  <p:pic>
                    <p:nvPicPr>
                      <p:cNvPr id="15" name="Objeto 14">
                        <a:extLst>
                          <a:ext uri="{FF2B5EF4-FFF2-40B4-BE49-F238E27FC236}">
                            <a16:creationId xmlns:a16="http://schemas.microsoft.com/office/drawing/2014/main" id="{B86FB60C-0BE4-4B54-A00D-325563BA2B85}"/>
                          </a:ext>
                        </a:extLst>
                      </p:cNvPr>
                      <p:cNvPicPr/>
                      <p:nvPr/>
                    </p:nvPicPr>
                    <p:blipFill>
                      <a:blip r:embed="rId6"/>
                      <a:stretch>
                        <a:fillRect/>
                      </a:stretch>
                    </p:blipFill>
                    <p:spPr>
                      <a:xfrm>
                        <a:off x="2378363" y="1625600"/>
                        <a:ext cx="7435274" cy="1045029"/>
                      </a:xfrm>
                      <a:prstGeom prst="rect">
                        <a:avLst/>
                      </a:prstGeom>
                    </p:spPr>
                  </p:pic>
                </p:oleObj>
              </mc:Fallback>
            </mc:AlternateContent>
          </a:graphicData>
        </a:graphic>
      </p:graphicFrame>
      <p:sp>
        <p:nvSpPr>
          <p:cNvPr id="9" name="Title 1"/>
          <p:cNvSpPr>
            <a:spLocks noGrp="1"/>
          </p:cNvSpPr>
          <p:nvPr>
            <p:ph type="title" hasCustomPrompt="1"/>
          </p:nvPr>
        </p:nvSpPr>
        <p:spPr>
          <a:xfrm>
            <a:off x="2421082" y="3191619"/>
            <a:ext cx="7349836" cy="553998"/>
          </a:xfrm>
          <a:noFill/>
        </p:spPr>
        <p:txBody>
          <a:bodyPr wrap="square" lIns="0" tIns="0" rIns="0" bIns="0" anchor="b" anchorCtr="0">
            <a:spAutoFit/>
          </a:bodyPr>
          <a:lstStyle>
            <a:lvl1pPr algn="ctr">
              <a:defRPr sz="3600" spc="-50" baseline="0">
                <a:solidFill>
                  <a:schemeClr val="bg1"/>
                </a:solidFill>
                <a:latin typeface="Quicksand" pitchFamily="2" charset="0"/>
                <a:cs typeface="Segoe UI" panose="020B0502040204020203" pitchFamily="34" charset="0"/>
              </a:defRPr>
            </a:lvl1pPr>
          </a:lstStyle>
          <a:p>
            <a:r>
              <a:rPr lang="en-US" dirty="0"/>
              <a:t>Demo</a:t>
            </a:r>
          </a:p>
        </p:txBody>
      </p:sp>
      <p:sp>
        <p:nvSpPr>
          <p:cNvPr id="5" name="Text Placeholder 4"/>
          <p:cNvSpPr>
            <a:spLocks noGrp="1"/>
          </p:cNvSpPr>
          <p:nvPr>
            <p:ph type="body" sz="quarter" idx="12" hasCustomPrompt="1"/>
          </p:nvPr>
        </p:nvSpPr>
        <p:spPr>
          <a:xfrm>
            <a:off x="2421082" y="4018095"/>
            <a:ext cx="7349836" cy="338554"/>
          </a:xfrm>
          <a:noFill/>
        </p:spPr>
        <p:txBody>
          <a:bodyPr wrap="square" lIns="0" tIns="0" rIns="0" bIns="0">
            <a:spAutoFit/>
          </a:bodyPr>
          <a:lstStyle>
            <a:lvl1pPr marL="0" indent="0" algn="ctr">
              <a:spcBef>
                <a:spcPts val="0"/>
              </a:spcBef>
              <a:buNone/>
              <a:defRPr sz="2200" spc="0" baseline="0">
                <a:solidFill>
                  <a:schemeClr val="bg1"/>
                </a:solidFill>
                <a:latin typeface="Quicksand" pitchFamily="2" charset="0"/>
                <a:cs typeface="Segoe UI" panose="020B0502040204020203" pitchFamily="34" charset="0"/>
              </a:defRPr>
            </a:lvl1pPr>
          </a:lstStyle>
          <a:p>
            <a:pPr lvl="0"/>
            <a:r>
              <a:rPr lang="en-US" dirty="0"/>
              <a:t>demo details</a:t>
            </a:r>
          </a:p>
        </p:txBody>
      </p:sp>
      <p:graphicFrame>
        <p:nvGraphicFramePr>
          <p:cNvPr id="16" name="Objeto 15">
            <a:extLst>
              <a:ext uri="{FF2B5EF4-FFF2-40B4-BE49-F238E27FC236}">
                <a16:creationId xmlns:a16="http://schemas.microsoft.com/office/drawing/2014/main" id="{7745753B-CA35-4358-9CCA-79BB54B39F4A}"/>
              </a:ext>
            </a:extLst>
          </p:cNvPr>
          <p:cNvGraphicFramePr>
            <a:graphicFrameLocks noChangeAspect="1"/>
          </p:cNvGraphicFramePr>
          <p:nvPr userDrawn="1"/>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0295" name="CorelDRAW" r:id="rId7" imgW="9928182" imgH="1396161" progId="CorelDraw.Graphic.21">
                  <p:embed/>
                </p:oleObj>
              </mc:Choice>
              <mc:Fallback>
                <p:oleObj name="CorelDRAW" r:id="rId7" imgW="9928182" imgH="1396161" progId="CorelDraw.Graphic.21">
                  <p:embed/>
                  <p:pic>
                    <p:nvPicPr>
                      <p:cNvPr id="16" name="Objeto 15">
                        <a:extLst>
                          <a:ext uri="{FF2B5EF4-FFF2-40B4-BE49-F238E27FC236}">
                            <a16:creationId xmlns:a16="http://schemas.microsoft.com/office/drawing/2014/main" id="{7745753B-CA35-4358-9CCA-79BB54B39F4A}"/>
                          </a:ext>
                        </a:extLst>
                      </p:cNvPr>
                      <p:cNvPicPr/>
                      <p:nvPr/>
                    </p:nvPicPr>
                    <p:blipFill>
                      <a:blip r:embed="rId8"/>
                      <a:stretch>
                        <a:fillRect/>
                      </a:stretch>
                    </p:blipFill>
                    <p:spPr>
                      <a:xfrm>
                        <a:off x="296673" y="6278919"/>
                        <a:ext cx="2463538" cy="346251"/>
                      </a:xfrm>
                      <a:prstGeom prst="rect">
                        <a:avLst/>
                      </a:prstGeom>
                    </p:spPr>
                  </p:pic>
                </p:oleObj>
              </mc:Fallback>
            </mc:AlternateContent>
          </a:graphicData>
        </a:graphic>
      </p:graphicFrame>
      <p:sp>
        <p:nvSpPr>
          <p:cNvPr id="18" name="Text Placeholder 4">
            <a:extLst>
              <a:ext uri="{FF2B5EF4-FFF2-40B4-BE49-F238E27FC236}">
                <a16:creationId xmlns:a16="http://schemas.microsoft.com/office/drawing/2014/main" id="{A9731BAF-3C39-437D-8526-94F303E439D9}"/>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spTree>
    <p:extLst>
      <p:ext uri="{BB962C8B-B14F-4D97-AF65-F5344CB8AC3E}">
        <p14:creationId xmlns:p14="http://schemas.microsoft.com/office/powerpoint/2010/main" val="171084823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43200000">
                                      <p:cBhvr>
                                        <p:cTn id="6" dur="20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4341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7553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2827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69958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3298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03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3718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4710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0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68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4352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31995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1642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677108"/>
          </a:xfrm>
        </p:spPr>
        <p:txBody>
          <a:bodyPr/>
          <a:lstStyle>
            <a:lvl1pPr>
              <a:defRPr sz="4400">
                <a:solidFill>
                  <a:srgbClr val="43444A"/>
                </a:solidFill>
              </a:defRPr>
            </a:lvl1p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677108"/>
          </a:xfrm>
        </p:spPr>
        <p:txBody>
          <a:bodyPr/>
          <a:lstStyle>
            <a:lvl1pPr>
              <a:defRPr sz="4400">
                <a:solidFill>
                  <a:srgbClr val="43444A"/>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43444A"/>
                </a:solidFill>
                <a:latin typeface="Quicksand" pitchFamily="2" charset="0"/>
                <a:cs typeface="Segoe UI" panose="020B0502040204020203" pitchFamily="34" charset="0"/>
              </a:defRPr>
            </a:lvl1pPr>
            <a:lvl2pPr marL="255588" indent="0">
              <a:buFont typeface="Wingdings" panose="05000000000000000000" pitchFamily="2" charset="2"/>
              <a:buNone/>
              <a:defRPr sz="2000" b="0">
                <a:solidFill>
                  <a:srgbClr val="43444A"/>
                </a:solidFill>
                <a:latin typeface="Quicksand" pitchFamily="2" charset="0"/>
              </a:defRPr>
            </a:lvl2pPr>
            <a:lvl3pPr marL="450850" indent="0">
              <a:buFont typeface="Wingdings" panose="05000000000000000000" pitchFamily="2" charset="2"/>
              <a:buNone/>
              <a:tabLst/>
              <a:defRPr sz="1600" b="0">
                <a:solidFill>
                  <a:srgbClr val="43444A"/>
                </a:solidFill>
                <a:latin typeface="Quicksand" pitchFamily="2" charset="0"/>
              </a:defRPr>
            </a:lvl3pPr>
            <a:lvl4pPr marL="652462" indent="0">
              <a:buFont typeface="Wingdings" panose="05000000000000000000" pitchFamily="2" charset="2"/>
              <a:buNone/>
              <a:defRPr sz="1400" b="0">
                <a:solidFill>
                  <a:srgbClr val="43444A"/>
                </a:solidFill>
                <a:latin typeface="Quicksand" pitchFamily="2" charset="0"/>
              </a:defRPr>
            </a:lvl4pPr>
            <a:lvl5pPr marL="854075" indent="0">
              <a:buFont typeface="Wingdings" panose="05000000000000000000" pitchFamily="2" charset="2"/>
              <a:buNone/>
              <a:tabLst/>
              <a:defRPr sz="1400" b="0">
                <a:solidFill>
                  <a:srgbClr val="43444A"/>
                </a:solidFill>
                <a:latin typeface="Quicksand"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vmlDrawing" Target="../drawings/vmlDrawing1.vml"/><Relationship Id="rId47" Type="http://schemas.openxmlformats.org/officeDocument/2006/relationships/image" Target="../media/image2.emf"/><Relationship Id="rId50" Type="http://schemas.openxmlformats.org/officeDocument/2006/relationships/oleObject" Target="../embeddings/oleObject4.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54" Type="http://schemas.openxmlformats.org/officeDocument/2006/relationships/oleObject" Target="../embeddings/oleObject6.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3" Type="http://schemas.openxmlformats.org/officeDocument/2006/relationships/image" Target="../media/image5.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52" Type="http://schemas.openxmlformats.org/officeDocument/2006/relationships/oleObject" Target="../embeddings/oleObject5.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6.emf"/><Relationship Id="rId48" Type="http://schemas.openxmlformats.org/officeDocument/2006/relationships/oleObject" Target="../embeddings/oleObject3.bin"/><Relationship Id="rId8" Type="http://schemas.openxmlformats.org/officeDocument/2006/relationships/slideLayout" Target="../slideLayouts/slideLayout8.xml"/><Relationship Id="rId51"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2.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6.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9936240" y="6378950"/>
            <a:ext cx="196010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rgbClr val="43444A"/>
                </a:solidFill>
                <a:latin typeface="Quicksand" pitchFamily="2" charset="0"/>
              </a:rPr>
              <a:t>#</a:t>
            </a:r>
            <a:r>
              <a:rPr lang="en-US" sz="1600" dirty="0" err="1">
                <a:solidFill>
                  <a:srgbClr val="43444A"/>
                </a:solidFill>
                <a:latin typeface="Quicksand" pitchFamily="2" charset="0"/>
              </a:rPr>
              <a:t>GlobalAIBootcamp</a:t>
            </a:r>
            <a:endParaRPr lang="en-US" sz="1600" dirty="0">
              <a:solidFill>
                <a:srgbClr val="43444A"/>
              </a:solidFill>
              <a:latin typeface="Quicksand" pitchFamily="2" charset="0"/>
            </a:endParaRPr>
          </a:p>
        </p:txBody>
      </p:sp>
      <p:graphicFrame>
        <p:nvGraphicFramePr>
          <p:cNvPr id="6" name="Objeto 5">
            <a:extLst>
              <a:ext uri="{FF2B5EF4-FFF2-40B4-BE49-F238E27FC236}">
                <a16:creationId xmlns:a16="http://schemas.microsoft.com/office/drawing/2014/main" id="{E20DAFC8-6D08-4AE7-97A9-CBB2DC0023E0}"/>
              </a:ext>
            </a:extLst>
          </p:cNvPr>
          <p:cNvGraphicFramePr>
            <a:graphicFrameLocks noChangeAspect="1"/>
          </p:cNvGraphicFramePr>
          <p:nvPr userDrawn="1">
            <p:extLst>
              <p:ext uri="{D42A27DB-BD31-4B8C-83A1-F6EECF244321}">
                <p14:modId xmlns:p14="http://schemas.microsoft.com/office/powerpoint/2010/main" val="4026270926"/>
              </p:ext>
            </p:extLst>
          </p:nvPr>
        </p:nvGraphicFramePr>
        <p:xfrm>
          <a:off x="132042" y="-1008479"/>
          <a:ext cx="904315" cy="849245"/>
        </p:xfrm>
        <a:graphic>
          <a:graphicData uri="http://schemas.openxmlformats.org/presentationml/2006/ole">
            <mc:AlternateContent xmlns:mc="http://schemas.openxmlformats.org/markup-compatibility/2006">
              <mc:Choice xmlns:v="urn:schemas-microsoft-com:vml" Requires="v">
                <p:oleObj spid="_x0000_s1290" name="CorelDRAW" r:id="rId44" imgW="1486020" imgH="1396161" progId="CorelDraw.Graphic.21">
                  <p:embed/>
                </p:oleObj>
              </mc:Choice>
              <mc:Fallback>
                <p:oleObj name="CorelDRAW" r:id="rId44" imgW="1486020" imgH="1396161" progId="CorelDraw.Graphic.21">
                  <p:embed/>
                  <p:pic>
                    <p:nvPicPr>
                      <p:cNvPr id="0" name=""/>
                      <p:cNvPicPr/>
                      <p:nvPr/>
                    </p:nvPicPr>
                    <p:blipFill>
                      <a:blip r:embed="rId45"/>
                      <a:stretch>
                        <a:fillRect/>
                      </a:stretch>
                    </p:blipFill>
                    <p:spPr>
                      <a:xfrm>
                        <a:off x="132042" y="-1008479"/>
                        <a:ext cx="904315" cy="84924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E5207489-D2B9-4157-BF70-0D00443C86CA}"/>
              </a:ext>
            </a:extLst>
          </p:cNvPr>
          <p:cNvGraphicFramePr>
            <a:graphicFrameLocks noChangeAspect="1"/>
          </p:cNvGraphicFramePr>
          <p:nvPr userDrawn="1">
            <p:extLst>
              <p:ext uri="{D42A27DB-BD31-4B8C-83A1-F6EECF244321}">
                <p14:modId xmlns:p14="http://schemas.microsoft.com/office/powerpoint/2010/main" val="2437556444"/>
              </p:ext>
            </p:extLst>
          </p:nvPr>
        </p:nvGraphicFramePr>
        <p:xfrm>
          <a:off x="1170432" y="-971417"/>
          <a:ext cx="904316" cy="849246"/>
        </p:xfrm>
        <a:graphic>
          <a:graphicData uri="http://schemas.openxmlformats.org/presentationml/2006/ole">
            <mc:AlternateContent xmlns:mc="http://schemas.openxmlformats.org/markup-compatibility/2006">
              <mc:Choice xmlns:v="urn:schemas-microsoft-com:vml" Requires="v">
                <p:oleObj spid="_x0000_s1291" name="CorelDRAW" r:id="rId46" imgW="1486020" imgH="1396161" progId="CorelDraw.Graphic.21">
                  <p:embed/>
                </p:oleObj>
              </mc:Choice>
              <mc:Fallback>
                <p:oleObj name="CorelDRAW" r:id="rId46" imgW="1486020" imgH="1396161" progId="CorelDraw.Graphic.21">
                  <p:embed/>
                  <p:pic>
                    <p:nvPicPr>
                      <p:cNvPr id="0" name=""/>
                      <p:cNvPicPr/>
                      <p:nvPr/>
                    </p:nvPicPr>
                    <p:blipFill>
                      <a:blip r:embed="rId47"/>
                      <a:stretch>
                        <a:fillRect/>
                      </a:stretch>
                    </p:blipFill>
                    <p:spPr>
                      <a:xfrm>
                        <a:off x="1170432" y="-971417"/>
                        <a:ext cx="904316" cy="849246"/>
                      </a:xfrm>
                      <a:prstGeom prst="rect">
                        <a:avLst/>
                      </a:prstGeom>
                    </p:spPr>
                  </p:pic>
                </p:oleObj>
              </mc:Fallback>
            </mc:AlternateContent>
          </a:graphicData>
        </a:graphic>
      </p:graphicFrame>
      <p:graphicFrame>
        <p:nvGraphicFramePr>
          <p:cNvPr id="51" name="Objeto 50">
            <a:extLst>
              <a:ext uri="{FF2B5EF4-FFF2-40B4-BE49-F238E27FC236}">
                <a16:creationId xmlns:a16="http://schemas.microsoft.com/office/drawing/2014/main" id="{91D93BB6-13B2-429F-A718-D2764950A601}"/>
              </a:ext>
            </a:extLst>
          </p:cNvPr>
          <p:cNvGraphicFramePr>
            <a:graphicFrameLocks noChangeAspect="1"/>
          </p:cNvGraphicFramePr>
          <p:nvPr userDrawn="1">
            <p:extLst>
              <p:ext uri="{D42A27DB-BD31-4B8C-83A1-F6EECF244321}">
                <p14:modId xmlns:p14="http://schemas.microsoft.com/office/powerpoint/2010/main" val="3863324521"/>
              </p:ext>
            </p:extLst>
          </p:nvPr>
        </p:nvGraphicFramePr>
        <p:xfrm>
          <a:off x="2401889" y="-709005"/>
          <a:ext cx="3055484" cy="408482"/>
        </p:xfrm>
        <a:graphic>
          <a:graphicData uri="http://schemas.openxmlformats.org/presentationml/2006/ole">
            <mc:AlternateContent xmlns:mc="http://schemas.openxmlformats.org/markup-compatibility/2006">
              <mc:Choice xmlns:v="urn:schemas-microsoft-com:vml" Requires="v">
                <p:oleObj spid="_x0000_s1292" name="CorelDRAW" r:id="rId48" imgW="10437565" imgH="1396161" progId="CorelDraw.Graphic.21">
                  <p:embed/>
                </p:oleObj>
              </mc:Choice>
              <mc:Fallback>
                <p:oleObj name="CorelDRAW" r:id="rId48" imgW="10437565" imgH="1396161" progId="CorelDraw.Graphic.21">
                  <p:embed/>
                  <p:pic>
                    <p:nvPicPr>
                      <p:cNvPr id="2" name="Objeto 1">
                        <a:extLst>
                          <a:ext uri="{FF2B5EF4-FFF2-40B4-BE49-F238E27FC236}">
                            <a16:creationId xmlns:a16="http://schemas.microsoft.com/office/drawing/2014/main" id="{A4DB5CE8-20D2-46A1-8D72-DC5A9884278E}"/>
                          </a:ext>
                        </a:extLst>
                      </p:cNvPr>
                      <p:cNvPicPr/>
                      <p:nvPr/>
                    </p:nvPicPr>
                    <p:blipFill>
                      <a:blip r:embed="rId49"/>
                      <a:stretch>
                        <a:fillRect/>
                      </a:stretch>
                    </p:blipFill>
                    <p:spPr>
                      <a:xfrm>
                        <a:off x="2401889" y="-709005"/>
                        <a:ext cx="3055484" cy="408482"/>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80529A44-97F2-4CF3-BF21-17DEA50D54E5}"/>
              </a:ext>
            </a:extLst>
          </p:cNvPr>
          <p:cNvGraphicFramePr>
            <a:graphicFrameLocks noChangeAspect="1"/>
          </p:cNvGraphicFramePr>
          <p:nvPr userDrawn="1">
            <p:extLst>
              <p:ext uri="{D42A27DB-BD31-4B8C-83A1-F6EECF244321}">
                <p14:modId xmlns:p14="http://schemas.microsoft.com/office/powerpoint/2010/main" val="1786728896"/>
              </p:ext>
            </p:extLst>
          </p:nvPr>
        </p:nvGraphicFramePr>
        <p:xfrm>
          <a:off x="5750527" y="-709009"/>
          <a:ext cx="3055484" cy="429449"/>
        </p:xfrm>
        <a:graphic>
          <a:graphicData uri="http://schemas.openxmlformats.org/presentationml/2006/ole">
            <mc:AlternateContent xmlns:mc="http://schemas.openxmlformats.org/markup-compatibility/2006">
              <mc:Choice xmlns:v="urn:schemas-microsoft-com:vml" Requires="v">
                <p:oleObj spid="_x0000_s1293" name="CorelDRAW" r:id="rId50" imgW="9928182" imgH="1396161" progId="CorelDraw.Graphic.21">
                  <p:embed/>
                </p:oleObj>
              </mc:Choice>
              <mc:Fallback>
                <p:oleObj name="CorelDRAW" r:id="rId50" imgW="9928182" imgH="1396161" progId="CorelDraw.Graphic.21">
                  <p:embed/>
                  <p:pic>
                    <p:nvPicPr>
                      <p:cNvPr id="24" name="Objeto 23">
                        <a:extLst>
                          <a:ext uri="{FF2B5EF4-FFF2-40B4-BE49-F238E27FC236}">
                            <a16:creationId xmlns:a16="http://schemas.microsoft.com/office/drawing/2014/main" id="{E73F9C58-5AE3-4C69-A93D-5AD81584792A}"/>
                          </a:ext>
                        </a:extLst>
                      </p:cNvPr>
                      <p:cNvPicPr/>
                      <p:nvPr/>
                    </p:nvPicPr>
                    <p:blipFill>
                      <a:blip r:embed="rId51"/>
                      <a:stretch>
                        <a:fillRect/>
                      </a:stretch>
                    </p:blipFill>
                    <p:spPr>
                      <a:xfrm>
                        <a:off x="5750527" y="-709009"/>
                        <a:ext cx="3055484" cy="429449"/>
                      </a:xfrm>
                      <a:prstGeom prst="rect">
                        <a:avLst/>
                      </a:prstGeom>
                    </p:spPr>
                  </p:pic>
                </p:oleObj>
              </mc:Fallback>
            </mc:AlternateContent>
          </a:graphicData>
        </a:graphic>
      </p:graphicFrame>
      <p:graphicFrame>
        <p:nvGraphicFramePr>
          <p:cNvPr id="54" name="Objeto 53">
            <a:extLst>
              <a:ext uri="{FF2B5EF4-FFF2-40B4-BE49-F238E27FC236}">
                <a16:creationId xmlns:a16="http://schemas.microsoft.com/office/drawing/2014/main" id="{A9762D08-89D9-4C40-B82F-3649199BCFE3}"/>
              </a:ext>
            </a:extLst>
          </p:cNvPr>
          <p:cNvGraphicFramePr>
            <a:graphicFrameLocks noChangeAspect="1"/>
          </p:cNvGraphicFramePr>
          <p:nvPr userDrawn="1">
            <p:extLst>
              <p:ext uri="{D42A27DB-BD31-4B8C-83A1-F6EECF244321}">
                <p14:modId xmlns:p14="http://schemas.microsoft.com/office/powerpoint/2010/main" val="116172947"/>
              </p:ext>
            </p:extLst>
          </p:nvPr>
        </p:nvGraphicFramePr>
        <p:xfrm>
          <a:off x="8960757" y="-878500"/>
          <a:ext cx="765908" cy="719266"/>
        </p:xfrm>
        <a:graphic>
          <a:graphicData uri="http://schemas.openxmlformats.org/presentationml/2006/ole">
            <mc:AlternateContent xmlns:mc="http://schemas.openxmlformats.org/markup-compatibility/2006">
              <mc:Choice xmlns:v="urn:schemas-microsoft-com:vml" Requires="v">
                <p:oleObj spid="_x0000_s1294" name="CorelDRAW" r:id="rId52" imgW="1486020" imgH="1396161" progId="CorelDraw.Graphic.21">
                  <p:embed/>
                </p:oleObj>
              </mc:Choice>
              <mc:Fallback>
                <p:oleObj name="CorelDRAW" r:id="rId52"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53"/>
                      <a:stretch>
                        <a:fillRect/>
                      </a:stretch>
                    </p:blipFill>
                    <p:spPr>
                      <a:xfrm>
                        <a:off x="8960757" y="-878500"/>
                        <a:ext cx="765908" cy="719266"/>
                      </a:xfrm>
                      <a:prstGeom prst="rect">
                        <a:avLst/>
                      </a:prstGeom>
                    </p:spPr>
                  </p:pic>
                </p:oleObj>
              </mc:Fallback>
            </mc:AlternateContent>
          </a:graphicData>
        </a:graphic>
      </p:graphicFrame>
      <p:graphicFrame>
        <p:nvGraphicFramePr>
          <p:cNvPr id="57" name="Objeto 56">
            <a:extLst>
              <a:ext uri="{FF2B5EF4-FFF2-40B4-BE49-F238E27FC236}">
                <a16:creationId xmlns:a16="http://schemas.microsoft.com/office/drawing/2014/main" id="{5F04144C-7454-4A18-A563-17CB18200F5E}"/>
              </a:ext>
            </a:extLst>
          </p:cNvPr>
          <p:cNvGraphicFramePr>
            <a:graphicFrameLocks noChangeAspect="1"/>
          </p:cNvGraphicFramePr>
          <p:nvPr userDrawn="1">
            <p:extLst>
              <p:ext uri="{D42A27DB-BD31-4B8C-83A1-F6EECF244321}">
                <p14:modId xmlns:p14="http://schemas.microsoft.com/office/powerpoint/2010/main" val="1081401798"/>
              </p:ext>
            </p:extLst>
          </p:nvPr>
        </p:nvGraphicFramePr>
        <p:xfrm>
          <a:off x="296673" y="6278919"/>
          <a:ext cx="2463538" cy="346251"/>
        </p:xfrm>
        <a:graphic>
          <a:graphicData uri="http://schemas.openxmlformats.org/presentationml/2006/ole">
            <mc:AlternateContent xmlns:mc="http://schemas.openxmlformats.org/markup-compatibility/2006">
              <mc:Choice xmlns:v="urn:schemas-microsoft-com:vml" Requires="v">
                <p:oleObj spid="_x0000_s1295" name="CorelDRAW" r:id="rId54" imgW="9928182" imgH="1396161" progId="CorelDraw.Graphic.21">
                  <p:embed/>
                </p:oleObj>
              </mc:Choice>
              <mc:Fallback>
                <p:oleObj name="CorelDRAW" r:id="rId54" imgW="9928182" imgH="1396161" progId="CorelDraw.Graphic.21">
                  <p:embed/>
                  <p:pic>
                    <p:nvPicPr>
                      <p:cNvPr id="56" name="Objeto 55">
                        <a:extLst>
                          <a:ext uri="{FF2B5EF4-FFF2-40B4-BE49-F238E27FC236}">
                            <a16:creationId xmlns:a16="http://schemas.microsoft.com/office/drawing/2014/main" id="{29C4BB2D-523F-428A-87E6-9B1F3A5895B7}"/>
                          </a:ext>
                        </a:extLst>
                      </p:cNvPr>
                      <p:cNvPicPr/>
                      <p:nvPr/>
                    </p:nvPicPr>
                    <p:blipFill>
                      <a:blip r:embed="rId51"/>
                      <a:stretch>
                        <a:fillRect/>
                      </a:stretch>
                    </p:blipFill>
                    <p:spPr>
                      <a:xfrm>
                        <a:off x="296673" y="6278919"/>
                        <a:ext cx="2463538" cy="346251"/>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610" r:id="rId2"/>
    <p:sldLayoutId id="2147484905" r:id="rId3"/>
    <p:sldLayoutId id="2147484904" r:id="rId4"/>
    <p:sldLayoutId id="2147484577" r:id="rId5"/>
    <p:sldLayoutId id="2147484906" r:id="rId6"/>
    <p:sldLayoutId id="2147484671" r:id="rId7"/>
    <p:sldLayoutId id="2147484710" r:id="rId8"/>
    <p:sldLayoutId id="2147484850" r:id="rId9"/>
    <p:sldLayoutId id="2147484849" r:id="rId10"/>
    <p:sldLayoutId id="2147484907" r:id="rId11"/>
    <p:sldLayoutId id="2147484840" r:id="rId12"/>
    <p:sldLayoutId id="2147484868" r:id="rId13"/>
    <p:sldLayoutId id="2147484867" r:id="rId14"/>
    <p:sldLayoutId id="2147484865" r:id="rId15"/>
    <p:sldLayoutId id="2147484864" r:id="rId16"/>
    <p:sldLayoutId id="2147484841" r:id="rId17"/>
    <p:sldLayoutId id="2147484842" r:id="rId18"/>
    <p:sldLayoutId id="2147484240" r:id="rId19"/>
    <p:sldLayoutId id="2147484844" r:id="rId20"/>
    <p:sldLayoutId id="2147484845" r:id="rId21"/>
    <p:sldLayoutId id="2147484846" r:id="rId22"/>
    <p:sldLayoutId id="2147484847" r:id="rId23"/>
    <p:sldLayoutId id="2147484474" r:id="rId24"/>
    <p:sldLayoutId id="2147484603" r:id="rId25"/>
    <p:sldLayoutId id="2147484751" r:id="rId26"/>
    <p:sldLayoutId id="2147484783" r:id="rId27"/>
    <p:sldLayoutId id="2147484784" r:id="rId28"/>
    <p:sldLayoutId id="2147484785" r:id="rId29"/>
    <p:sldLayoutId id="2147484786" r:id="rId30"/>
    <p:sldLayoutId id="2147484787" r:id="rId31"/>
    <p:sldLayoutId id="2147484673" r:id="rId32"/>
    <p:sldLayoutId id="2147484299" r:id="rId33"/>
    <p:sldLayoutId id="2147484263" r:id="rId34"/>
    <p:sldLayoutId id="2147484866" r:id="rId35"/>
    <p:sldLayoutId id="2147484869" r:id="rId36"/>
    <p:sldLayoutId id="2147484870" r:id="rId37"/>
    <p:sldLayoutId id="2147484908" r:id="rId38"/>
    <p:sldLayoutId id="2147484909" r:id="rId39"/>
    <p:sldLayoutId id="2147484910"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6181785"/>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wmf"/></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microsoft.com/office/2007/relationships/hdphoto" Target="../media/hdphoto2.wdp"/><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image" Target="../media/image56.png"/><Relationship Id="rId1" Type="http://schemas.openxmlformats.org/officeDocument/2006/relationships/slideLayout" Target="../slideLayouts/slideLayout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66.wmf"/><Relationship Id="rId5" Type="http://schemas.openxmlformats.org/officeDocument/2006/relationships/oleObject" Target="../embeddings/oleObject24.bin"/><Relationship Id="rId4" Type="http://schemas.openxmlformats.org/officeDocument/2006/relationships/image" Target="../media/image65.wmf"/><Relationship Id="rId9" Type="http://schemas.openxmlformats.org/officeDocument/2006/relationships/hyperlink" Target="https://dotnet.microsoft.com/apps/data/spark" TargetMode="Externa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9.xml"/><Relationship Id="rId1" Type="http://schemas.openxmlformats.org/officeDocument/2006/relationships/vmlDrawing" Target="../drawings/vmlDrawing11.vml"/><Relationship Id="rId4" Type="http://schemas.openxmlformats.org/officeDocument/2006/relationships/image" Target="../media/image6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hyperlink" Target="https://figshare.com/articles/Wikipedia_Talk_Labels_Personal_Attacks/4054689"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blazorsentimentanalysisproduction.azurewebsites.net/" TargetMode="External"/><Relationship Id="rId2" Type="http://schemas.openxmlformats.org/officeDocument/2006/relationships/slideLayout" Target="../slideLayouts/slideLayout9.xml"/><Relationship Id="rId1" Type="http://schemas.openxmlformats.org/officeDocument/2006/relationships/vmlDrawing" Target="../drawings/vmlDrawing12.vml"/><Relationship Id="rId5" Type="http://schemas.openxmlformats.org/officeDocument/2006/relationships/image" Target="../media/image69.wmf"/><Relationship Id="rId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dot.net/ml" TargetMode="External"/><Relationship Id="rId7" Type="http://schemas.openxmlformats.org/officeDocument/2006/relationships/image" Target="../media/image73.svg"/><Relationship Id="rId12" Type="http://schemas.openxmlformats.org/officeDocument/2006/relationships/hyperlink" Target="http://aka.ms/mlnet"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2.png"/><Relationship Id="rId11" Type="http://schemas.openxmlformats.org/officeDocument/2006/relationships/hyperlink" Target="http://aka.ms/mlnetdocs" TargetMode="External"/><Relationship Id="rId5" Type="http://schemas.openxmlformats.org/officeDocument/2006/relationships/image" Target="../media/image71.svg"/><Relationship Id="rId10" Type="http://schemas.openxmlformats.org/officeDocument/2006/relationships/hyperlink" Target="http://aka.ms/mlnetsamples" TargetMode="External"/><Relationship Id="rId4" Type="http://schemas.openxmlformats.org/officeDocument/2006/relationships/image" Target="../media/image70.png"/><Relationship Id="rId9"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4.png"/><Relationship Id="rId3" Type="http://schemas.openxmlformats.org/officeDocument/2006/relationships/hyperlink" Target="https://www.linkedin.com/in/vadimfrolov/" TargetMode="External"/><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hyperlink" Target="https://github.com/fralik" TargetMode="Externa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29.png"/><Relationship Id="rId5" Type="http://schemas.openxmlformats.org/officeDocument/2006/relationships/image" Target="../media/image30.png"/><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Oslo</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BD8FC90-4285-4033-92A5-716525F42815}"/>
              </a:ext>
            </a:extLst>
          </p:cNvPr>
          <p:cNvGraphicFramePr>
            <a:graphicFrameLocks noChangeAspect="1"/>
          </p:cNvGraphicFramePr>
          <p:nvPr>
            <p:extLst>
              <p:ext uri="{D42A27DB-BD31-4B8C-83A1-F6EECF244321}">
                <p14:modId xmlns:p14="http://schemas.microsoft.com/office/powerpoint/2010/main" val="1442778492"/>
              </p:ext>
            </p:extLst>
          </p:nvPr>
        </p:nvGraphicFramePr>
        <p:xfrm>
          <a:off x="0" y="1180290"/>
          <a:ext cx="4987771" cy="5048026"/>
        </p:xfrm>
        <a:graphic>
          <a:graphicData uri="http://schemas.openxmlformats.org/presentationml/2006/ole">
            <mc:AlternateContent xmlns:mc="http://schemas.openxmlformats.org/markup-compatibility/2006">
              <mc:Choice xmlns:v="urn:schemas-microsoft-com:vml" Requires="v">
                <p:oleObj spid="_x0000_s14342" r:id="rId3" imgW="9358560" imgH="9460080" progId="">
                  <p:embed/>
                </p:oleObj>
              </mc:Choice>
              <mc:Fallback>
                <p:oleObj r:id="rId3" imgW="9358560" imgH="9460080" progId="">
                  <p:embed/>
                  <p:pic>
                    <p:nvPicPr>
                      <p:cNvPr id="0" name=""/>
                      <p:cNvPicPr/>
                      <p:nvPr/>
                    </p:nvPicPr>
                    <p:blipFill>
                      <a:blip r:embed="rId4"/>
                      <a:stretch>
                        <a:fillRect/>
                      </a:stretch>
                    </p:blipFill>
                    <p:spPr>
                      <a:xfrm>
                        <a:off x="0" y="1180290"/>
                        <a:ext cx="4987771" cy="504802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6A8CAB0-DB39-414D-89AE-E15AD554BA5F}"/>
              </a:ext>
            </a:extLst>
          </p:cNvPr>
          <p:cNvSpPr>
            <a:spLocks noGrp="1"/>
          </p:cNvSpPr>
          <p:nvPr>
            <p:ph type="title"/>
          </p:nvPr>
        </p:nvSpPr>
        <p:spPr/>
        <p:txBody>
          <a:bodyPr/>
          <a:lstStyle/>
          <a:p>
            <a:r>
              <a:rPr lang="en-US" dirty="0"/>
              <a:t>Languages for machine learning</a:t>
            </a:r>
            <a:endParaRPr lang="nb-NO" dirty="0"/>
          </a:p>
        </p:txBody>
      </p:sp>
      <p:sp>
        <p:nvSpPr>
          <p:cNvPr id="13" name="Text Placeholder 12">
            <a:extLst>
              <a:ext uri="{FF2B5EF4-FFF2-40B4-BE49-F238E27FC236}">
                <a16:creationId xmlns:a16="http://schemas.microsoft.com/office/drawing/2014/main" id="{63092BAF-194A-40DD-B276-634B04B6E441}"/>
              </a:ext>
            </a:extLst>
          </p:cNvPr>
          <p:cNvSpPr>
            <a:spLocks noGrp="1"/>
          </p:cNvSpPr>
          <p:nvPr>
            <p:ph type="body" sz="quarter" idx="10"/>
          </p:nvPr>
        </p:nvSpPr>
        <p:spPr>
          <a:xfrm>
            <a:off x="6253315" y="2034957"/>
            <a:ext cx="5250427" cy="1600438"/>
          </a:xfrm>
        </p:spPr>
        <p:txBody>
          <a:bodyPr/>
          <a:lstStyle/>
          <a:p>
            <a:pPr marL="457200" indent="-457200">
              <a:buFont typeface="Arial" panose="020B0604020202020204" pitchFamily="34" charset="0"/>
              <a:buChar char="•"/>
            </a:pPr>
            <a:r>
              <a:rPr lang="en-US" dirty="0"/>
              <a:t>Existing applications in C#</a:t>
            </a:r>
          </a:p>
          <a:p>
            <a:pPr marL="457200" indent="-457200">
              <a:buFont typeface="Arial" panose="020B0604020202020204" pitchFamily="34" charset="0"/>
              <a:buChar char="•"/>
            </a:pPr>
            <a:r>
              <a:rPr lang="en-US" dirty="0"/>
              <a:t>.NET developers</a:t>
            </a:r>
          </a:p>
          <a:p>
            <a:pPr marL="457200" indent="-457200">
              <a:buFont typeface="Arial" panose="020B0604020202020204" pitchFamily="34" charset="0"/>
              <a:buChar char="•"/>
            </a:pPr>
            <a:r>
              <a:rPr lang="en-US" dirty="0"/>
              <a:t>Platform for production</a:t>
            </a:r>
          </a:p>
        </p:txBody>
      </p:sp>
      <p:pic>
        <p:nvPicPr>
          <p:cNvPr id="5" name="Picture 4" descr="A close up of a sign&#10;&#10;Description automatically generated">
            <a:extLst>
              <a:ext uri="{FF2B5EF4-FFF2-40B4-BE49-F238E27FC236}">
                <a16:creationId xmlns:a16="http://schemas.microsoft.com/office/drawing/2014/main" id="{BBBE9EBE-FCE6-4305-B6E0-10C3D5D3B5B8}"/>
              </a:ext>
            </a:extLst>
          </p:cNvPr>
          <p:cNvPicPr>
            <a:picLocks noChangeAspect="1"/>
          </p:cNvPicPr>
          <p:nvPr/>
        </p:nvPicPr>
        <p:blipFill>
          <a:blip r:embed="rId5"/>
          <a:stretch>
            <a:fillRect/>
          </a:stretch>
        </p:blipFill>
        <p:spPr>
          <a:xfrm>
            <a:off x="32740" y="1814635"/>
            <a:ext cx="1111045" cy="860907"/>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6EBA8701-0941-4EE6-AF7C-C553A203BE00}"/>
              </a:ext>
            </a:extLst>
          </p:cNvPr>
          <p:cNvPicPr>
            <a:picLocks noChangeAspect="1"/>
          </p:cNvPicPr>
          <p:nvPr/>
        </p:nvPicPr>
        <p:blipFill>
          <a:blip r:embed="rId6"/>
          <a:stretch>
            <a:fillRect/>
          </a:stretch>
        </p:blipFill>
        <p:spPr>
          <a:xfrm>
            <a:off x="4388339" y="3714719"/>
            <a:ext cx="922131" cy="922131"/>
          </a:xfrm>
          <a:prstGeom prst="rect">
            <a:avLst/>
          </a:prstGeom>
        </p:spPr>
      </p:pic>
      <p:pic>
        <p:nvPicPr>
          <p:cNvPr id="12" name="Picture 11" descr="A close up of a sign&#10;&#10;Description automatically generated">
            <a:extLst>
              <a:ext uri="{FF2B5EF4-FFF2-40B4-BE49-F238E27FC236}">
                <a16:creationId xmlns:a16="http://schemas.microsoft.com/office/drawing/2014/main" id="{1A38CC34-248F-4539-805F-0FE8592C80F8}"/>
              </a:ext>
            </a:extLst>
          </p:cNvPr>
          <p:cNvPicPr>
            <a:picLocks noChangeAspect="1"/>
          </p:cNvPicPr>
          <p:nvPr/>
        </p:nvPicPr>
        <p:blipFill>
          <a:blip r:embed="rId7"/>
          <a:stretch>
            <a:fillRect/>
          </a:stretch>
        </p:blipFill>
        <p:spPr>
          <a:xfrm>
            <a:off x="3318387" y="1259113"/>
            <a:ext cx="1111045" cy="1111045"/>
          </a:xfrm>
          <a:prstGeom prst="rect">
            <a:avLst/>
          </a:prstGeom>
        </p:spPr>
      </p:pic>
      <p:sp>
        <p:nvSpPr>
          <p:cNvPr id="14" name="Rectangle 13">
            <a:extLst>
              <a:ext uri="{FF2B5EF4-FFF2-40B4-BE49-F238E27FC236}">
                <a16:creationId xmlns:a16="http://schemas.microsoft.com/office/drawing/2014/main" id="{720D9980-4243-4CBA-9FB0-62EF99459917}"/>
              </a:ext>
            </a:extLst>
          </p:cNvPr>
          <p:cNvSpPr/>
          <p:nvPr/>
        </p:nvSpPr>
        <p:spPr bwMode="auto">
          <a:xfrm>
            <a:off x="2006832" y="6125497"/>
            <a:ext cx="3303638" cy="1602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7789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677108"/>
          </a:xfrm>
        </p:spPr>
        <p:txBody>
          <a:bodyPr/>
          <a:lstStyle/>
          <a:p>
            <a:r>
              <a:rPr lang="en-US" sz="4400" dirty="0"/>
              <a:t>Your platform for building anything</a:t>
            </a:r>
          </a:p>
        </p:txBody>
      </p:sp>
      <p:pic>
        <p:nvPicPr>
          <p:cNvPr id="5" name="Picture 4">
            <a:extLst>
              <a:ext uri="{FF2B5EF4-FFF2-40B4-BE49-F238E27FC236}">
                <a16:creationId xmlns:a16="http://schemas.microsoft.com/office/drawing/2014/main" id="{B358A574-E25A-48E8-AC34-D35F242CC2EC}"/>
              </a:ext>
            </a:extLst>
          </p:cNvPr>
          <p:cNvPicPr>
            <a:picLocks noChangeAspect="1"/>
          </p:cNvPicPr>
          <p:nvPr/>
        </p:nvPicPr>
        <p: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a:extLst>
              <a:ext uri="{FF2B5EF4-FFF2-40B4-BE49-F238E27FC236}">
                <a16:creationId xmlns:a16="http://schemas.microsoft.com/office/drawing/2014/main" id="{C3B60F11-949C-4884-8743-A6D402E45DCC}"/>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a:extLst>
              <a:ext uri="{FF2B5EF4-FFF2-40B4-BE49-F238E27FC236}">
                <a16:creationId xmlns:a16="http://schemas.microsoft.com/office/drawing/2014/main" id="{00FB57AF-FB68-41AC-B15F-83E0EB7C1B10}"/>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8" name="Picture 7">
            <a:extLst>
              <a:ext uri="{FF2B5EF4-FFF2-40B4-BE49-F238E27FC236}">
                <a16:creationId xmlns:a16="http://schemas.microsoft.com/office/drawing/2014/main" id="{B0B710DA-2DE0-4121-82F2-E2243B241EE0}"/>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9" name="Picture 8">
            <a:extLst>
              <a:ext uri="{FF2B5EF4-FFF2-40B4-BE49-F238E27FC236}">
                <a16:creationId xmlns:a16="http://schemas.microsoft.com/office/drawing/2014/main" id="{9CB57AAF-A0A3-49FB-A40C-EEEED196C7AA}"/>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10" name="Picture 9">
            <a:extLst>
              <a:ext uri="{FF2B5EF4-FFF2-40B4-BE49-F238E27FC236}">
                <a16:creationId xmlns:a16="http://schemas.microsoft.com/office/drawing/2014/main" id="{0A8476D3-F216-429A-97B0-AC3203E93BB1}"/>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11" name="Picture 10">
            <a:extLst>
              <a:ext uri="{FF2B5EF4-FFF2-40B4-BE49-F238E27FC236}">
                <a16:creationId xmlns:a16="http://schemas.microsoft.com/office/drawing/2014/main" id="{C9D22C89-553C-4AB8-B64E-9BA9C0448FB3}"/>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2" name="Group 11">
            <a:extLst>
              <a:ext uri="{FF2B5EF4-FFF2-40B4-BE49-F238E27FC236}">
                <a16:creationId xmlns:a16="http://schemas.microsoft.com/office/drawing/2014/main" id="{C7F2D5D4-3CAF-4411-82B0-0CCAE702EE67}"/>
              </a:ext>
            </a:extLst>
          </p:cNvPr>
          <p:cNvGrpSpPr/>
          <p:nvPr/>
        </p:nvGrpSpPr>
        <p:grpSpPr>
          <a:xfrm>
            <a:off x="337625" y="1899137"/>
            <a:ext cx="1664677" cy="1664677"/>
            <a:chOff x="337625" y="1899137"/>
            <a:chExt cx="1664677" cy="1664677"/>
          </a:xfrm>
          <a:solidFill>
            <a:schemeClr val="bg1">
              <a:lumMod val="85000"/>
            </a:schemeClr>
          </a:solidFill>
        </p:grpSpPr>
        <p:sp>
          <p:nvSpPr>
            <p:cNvPr id="13" name="Rectangle 12">
              <a:extLst>
                <a:ext uri="{FF2B5EF4-FFF2-40B4-BE49-F238E27FC236}">
                  <a16:creationId xmlns:a16="http://schemas.microsoft.com/office/drawing/2014/main" id="{8AFEFA11-63F4-4E5C-8C3A-47557C4DB1D6}"/>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D78BF6FD-82CC-4708-9350-E119EE06C3D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5" name="TextBox 14">
              <a:extLst>
                <a:ext uri="{FF2B5EF4-FFF2-40B4-BE49-F238E27FC236}">
                  <a16:creationId xmlns:a16="http://schemas.microsoft.com/office/drawing/2014/main" id="{ECD3729A-A976-402E-941B-C370D39FD3B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6" name="Group 15">
            <a:extLst>
              <a:ext uri="{FF2B5EF4-FFF2-40B4-BE49-F238E27FC236}">
                <a16:creationId xmlns:a16="http://schemas.microsoft.com/office/drawing/2014/main" id="{4008E797-637C-4928-BF27-9DE9352CAD8F}"/>
              </a:ext>
            </a:extLst>
          </p:cNvPr>
          <p:cNvGrpSpPr/>
          <p:nvPr/>
        </p:nvGrpSpPr>
        <p:grpSpPr>
          <a:xfrm>
            <a:off x="3640207" y="1899137"/>
            <a:ext cx="1697073" cy="1664677"/>
            <a:chOff x="3654584" y="1899137"/>
            <a:chExt cx="1675508" cy="1664677"/>
          </a:xfrm>
          <a:solidFill>
            <a:schemeClr val="bg1">
              <a:lumMod val="65000"/>
            </a:schemeClr>
          </a:solidFill>
        </p:grpSpPr>
        <p:sp>
          <p:nvSpPr>
            <p:cNvPr id="17" name="Rectangle 16">
              <a:extLst>
                <a:ext uri="{FF2B5EF4-FFF2-40B4-BE49-F238E27FC236}">
                  <a16:creationId xmlns:a16="http://schemas.microsoft.com/office/drawing/2014/main" id="{B673E133-2D7E-4758-B390-8088CAE8984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16A884A-F0BB-49D1-B8D7-0D7FDEDF82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9" name="TextBox 18">
              <a:extLst>
                <a:ext uri="{FF2B5EF4-FFF2-40B4-BE49-F238E27FC236}">
                  <a16:creationId xmlns:a16="http://schemas.microsoft.com/office/drawing/2014/main" id="{6444E5EB-EFF4-4324-9384-F51ADB1B34B5}"/>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0" name="Group 19">
            <a:extLst>
              <a:ext uri="{FF2B5EF4-FFF2-40B4-BE49-F238E27FC236}">
                <a16:creationId xmlns:a16="http://schemas.microsoft.com/office/drawing/2014/main" id="{910A6273-6CE1-43CC-BF8A-1340CCC5DD4A}"/>
              </a:ext>
            </a:extLst>
          </p:cNvPr>
          <p:cNvGrpSpPr/>
          <p:nvPr/>
        </p:nvGrpSpPr>
        <p:grpSpPr>
          <a:xfrm>
            <a:off x="1999308" y="1899137"/>
            <a:ext cx="1666889" cy="1664677"/>
            <a:chOff x="1999308" y="1899137"/>
            <a:chExt cx="1666889" cy="1664677"/>
          </a:xfrm>
          <a:solidFill>
            <a:schemeClr val="bg1">
              <a:lumMod val="75000"/>
            </a:schemeClr>
          </a:solidFill>
        </p:grpSpPr>
        <p:sp>
          <p:nvSpPr>
            <p:cNvPr id="21" name="Rectangle 20">
              <a:extLst>
                <a:ext uri="{FF2B5EF4-FFF2-40B4-BE49-F238E27FC236}">
                  <a16:creationId xmlns:a16="http://schemas.microsoft.com/office/drawing/2014/main" id="{98BEE197-36DF-46E6-A730-917E5CBDDF3F}"/>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42CBC625-DF6A-49CF-9684-E8B682DDC5C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3" name="TextBox 22">
              <a:extLst>
                <a:ext uri="{FF2B5EF4-FFF2-40B4-BE49-F238E27FC236}">
                  <a16:creationId xmlns:a16="http://schemas.microsoft.com/office/drawing/2014/main" id="{15C15DD0-5EEB-4CCE-9CE8-9DF51AB2D088}"/>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4" name="Group 23">
            <a:extLst>
              <a:ext uri="{FF2B5EF4-FFF2-40B4-BE49-F238E27FC236}">
                <a16:creationId xmlns:a16="http://schemas.microsoft.com/office/drawing/2014/main" id="{A64D744A-926C-42C8-846E-B869F2CC9C6D}"/>
              </a:ext>
            </a:extLst>
          </p:cNvPr>
          <p:cNvGrpSpPr/>
          <p:nvPr/>
        </p:nvGrpSpPr>
        <p:grpSpPr>
          <a:xfrm>
            <a:off x="5329310" y="1899137"/>
            <a:ext cx="1664677" cy="1664677"/>
            <a:chOff x="5329310" y="1899137"/>
            <a:chExt cx="1664677" cy="1664677"/>
          </a:xfrm>
          <a:solidFill>
            <a:schemeClr val="bg1">
              <a:lumMod val="50000"/>
            </a:schemeClr>
          </a:solidFill>
        </p:grpSpPr>
        <p:sp>
          <p:nvSpPr>
            <p:cNvPr id="25" name="Rectangle 24">
              <a:extLst>
                <a:ext uri="{FF2B5EF4-FFF2-40B4-BE49-F238E27FC236}">
                  <a16:creationId xmlns:a16="http://schemas.microsoft.com/office/drawing/2014/main" id="{13657279-C32F-40D6-9E5F-80E4C6672C5F}"/>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DEEC9FB9-E843-4B98-9D3C-070E87FFC02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7" name="TextBox 26">
              <a:extLst>
                <a:ext uri="{FF2B5EF4-FFF2-40B4-BE49-F238E27FC236}">
                  <a16:creationId xmlns:a16="http://schemas.microsoft.com/office/drawing/2014/main" id="{FBE8CB04-8F55-4676-98DB-2D9907ACA608}"/>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8" name="Group 27">
            <a:extLst>
              <a:ext uri="{FF2B5EF4-FFF2-40B4-BE49-F238E27FC236}">
                <a16:creationId xmlns:a16="http://schemas.microsoft.com/office/drawing/2014/main" id="{82810104-6192-46F1-80F4-A5089DFBDF5C}"/>
              </a:ext>
            </a:extLst>
          </p:cNvPr>
          <p:cNvGrpSpPr/>
          <p:nvPr/>
        </p:nvGrpSpPr>
        <p:grpSpPr>
          <a:xfrm>
            <a:off x="10320997" y="1899137"/>
            <a:ext cx="1664677" cy="1664677"/>
            <a:chOff x="10320997" y="1899137"/>
            <a:chExt cx="1664677" cy="1664677"/>
          </a:xfrm>
          <a:solidFill>
            <a:srgbClr val="7030A0"/>
          </a:solidFill>
        </p:grpSpPr>
        <p:sp>
          <p:nvSpPr>
            <p:cNvPr id="29" name="Rectangle 28">
              <a:extLst>
                <a:ext uri="{FF2B5EF4-FFF2-40B4-BE49-F238E27FC236}">
                  <a16:creationId xmlns:a16="http://schemas.microsoft.com/office/drawing/2014/main" id="{E5B62961-E39D-49EF-9FBD-174D4BAE7E2C}"/>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5B3E1775-BB9D-46DF-B7FD-15DFA93E10C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1" name="TextBox 30">
              <a:extLst>
                <a:ext uri="{FF2B5EF4-FFF2-40B4-BE49-F238E27FC236}">
                  <a16:creationId xmlns:a16="http://schemas.microsoft.com/office/drawing/2014/main" id="{3CE4F49A-3E46-4D05-A4FD-70A9DF5E108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2" name="TextBox 31">
            <a:extLst>
              <a:ext uri="{FF2B5EF4-FFF2-40B4-BE49-F238E27FC236}">
                <a16:creationId xmlns:a16="http://schemas.microsoft.com/office/drawing/2014/main" id="{3F71B4DD-1C63-40CA-96F9-0F78C2E7CB1E}"/>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33" name="Group 32">
            <a:extLst>
              <a:ext uri="{FF2B5EF4-FFF2-40B4-BE49-F238E27FC236}">
                <a16:creationId xmlns:a16="http://schemas.microsoft.com/office/drawing/2014/main" id="{C2EA15E4-69E0-4A30-A942-3A8913B1FC0D}"/>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6C2CD34C-6A39-4667-BF3D-530AC5E93F62}"/>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D758154A-D621-46E8-8F56-3005AC1511D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C3C5FA8E-DCDC-4058-B1B0-0B04C4E165A2}"/>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7AD11016-1FF9-4963-BB2D-117FF4B62CBE}"/>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B9E29F07-8BBA-4FB4-952D-9426E6D8998A}"/>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BE484932-1CFC-4338-998E-08548FCA4BB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37CE8CEE-118C-448B-97A1-5297678C3A82}"/>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133983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rPr>
              <a:t>ML.NET</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49305" y="2223156"/>
            <a:ext cx="110350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1,979</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26248" y="3588868"/>
            <a:ext cx="110350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2,117</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393431" y="4939877"/>
            <a:ext cx="107946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106+</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CDE1CB16-376E-45B3-B4E3-1861B933B225}"/>
              </a:ext>
            </a:extLst>
          </p:cNvPr>
          <p:cNvPicPr>
            <a:picLocks noChangeAspect="1"/>
          </p:cNvPicPr>
          <p:nvPr/>
        </p:nvPicPr>
        <p:blipFill>
          <a:blip r:embed="rId6"/>
          <a:stretch>
            <a:fillRect/>
          </a:stretch>
        </p:blipFill>
        <p:spPr>
          <a:xfrm>
            <a:off x="242488" y="3507459"/>
            <a:ext cx="4296307" cy="501236"/>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8420382"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dirty="0">
                <a:ln w="3175">
                  <a:noFill/>
                </a:ln>
                <a:solidFill>
                  <a:srgbClr val="505050"/>
                </a:solidFill>
                <a:effectLst/>
                <a:uLnTx/>
                <a:uFillTx/>
                <a:latin typeface="Quicksand"/>
              </a:rPr>
              <a:t>A few things you can do with ML.NET</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5" name="Picture 4">
            <a:extLst>
              <a:ext uri="{FF2B5EF4-FFF2-40B4-BE49-F238E27FC236}">
                <a16:creationId xmlns:a16="http://schemas.microsoft.com/office/drawing/2014/main" id="{4D910508-FF0C-41CF-BE33-DF405DD55E5D}"/>
              </a:ext>
            </a:extLst>
          </p:cNvPr>
          <p:cNvPicPr>
            <a:picLocks noChangeAspect="1"/>
          </p:cNvPicPr>
          <p:nvPr/>
        </p:nvPicPr>
        <p:blipFill>
          <a:blip r:embed="rId4"/>
          <a:stretch>
            <a:fillRect/>
          </a:stretch>
        </p:blipFill>
        <p:spPr>
          <a:xfrm>
            <a:off x="0" y="1281909"/>
            <a:ext cx="12192000" cy="4678919"/>
          </a:xfrm>
          <a:prstGeom prst="rect">
            <a:avLst/>
          </a:prstGeom>
        </p:spPr>
      </p:pic>
    </p:spTree>
    <p:extLst>
      <p:ext uri="{BB962C8B-B14F-4D97-AF65-F5344CB8AC3E}">
        <p14:creationId xmlns:p14="http://schemas.microsoft.com/office/powerpoint/2010/main" val="25469638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FAD94BC-0896-4F16-B480-80A0B6704983}"/>
              </a:ext>
            </a:extLst>
          </p:cNvPr>
          <p:cNvGraphicFramePr>
            <a:graphicFrameLocks noChangeAspect="1"/>
          </p:cNvGraphicFramePr>
          <p:nvPr>
            <p:extLst>
              <p:ext uri="{D42A27DB-BD31-4B8C-83A1-F6EECF244321}">
                <p14:modId xmlns:p14="http://schemas.microsoft.com/office/powerpoint/2010/main" val="2035824569"/>
              </p:ext>
            </p:extLst>
          </p:nvPr>
        </p:nvGraphicFramePr>
        <p:xfrm>
          <a:off x="2463162" y="250483"/>
          <a:ext cx="7217246" cy="2373413"/>
        </p:xfrm>
        <a:graphic>
          <a:graphicData uri="http://schemas.openxmlformats.org/presentationml/2006/ole">
            <mc:AlternateContent xmlns:mc="http://schemas.openxmlformats.org/markup-compatibility/2006">
              <mc:Choice xmlns:v="urn:schemas-microsoft-com:vml" Requires="v">
                <p:oleObj spid="_x0000_s12298" r:id="rId3" imgW="14031720" imgH="4609440" progId="">
                  <p:embed/>
                </p:oleObj>
              </mc:Choice>
              <mc:Fallback>
                <p:oleObj r:id="rId3" imgW="14031720" imgH="4609440" progId="">
                  <p:embed/>
                  <p:pic>
                    <p:nvPicPr>
                      <p:cNvPr id="0" name=""/>
                      <p:cNvPicPr/>
                      <p:nvPr/>
                    </p:nvPicPr>
                    <p:blipFill>
                      <a:blip r:embed="rId4"/>
                      <a:stretch>
                        <a:fillRect/>
                      </a:stretch>
                    </p:blipFill>
                    <p:spPr>
                      <a:xfrm>
                        <a:off x="2463162" y="250483"/>
                        <a:ext cx="7217246" cy="237341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3288D62-91DE-44FA-9248-EDE001590A64}"/>
              </a:ext>
            </a:extLst>
          </p:cNvPr>
          <p:cNvGraphicFramePr>
            <a:graphicFrameLocks noChangeAspect="1"/>
          </p:cNvGraphicFramePr>
          <p:nvPr>
            <p:extLst>
              <p:ext uri="{D42A27DB-BD31-4B8C-83A1-F6EECF244321}">
                <p14:modId xmlns:p14="http://schemas.microsoft.com/office/powerpoint/2010/main" val="1144487453"/>
              </p:ext>
            </p:extLst>
          </p:nvPr>
        </p:nvGraphicFramePr>
        <p:xfrm>
          <a:off x="2463162" y="2856334"/>
          <a:ext cx="7217246" cy="2161601"/>
        </p:xfrm>
        <a:graphic>
          <a:graphicData uri="http://schemas.openxmlformats.org/presentationml/2006/ole">
            <mc:AlternateContent xmlns:mc="http://schemas.openxmlformats.org/markup-compatibility/2006">
              <mc:Choice xmlns:v="urn:schemas-microsoft-com:vml" Requires="v">
                <p:oleObj spid="_x0000_s12299" r:id="rId5" imgW="15238080" imgH="4558680" progId="">
                  <p:embed/>
                </p:oleObj>
              </mc:Choice>
              <mc:Fallback>
                <p:oleObj r:id="rId5" imgW="15238080" imgH="4558680" progId="">
                  <p:embed/>
                  <p:pic>
                    <p:nvPicPr>
                      <p:cNvPr id="0" name=""/>
                      <p:cNvPicPr/>
                      <p:nvPr/>
                    </p:nvPicPr>
                    <p:blipFill>
                      <a:blip r:embed="rId6"/>
                      <a:stretch>
                        <a:fillRect/>
                      </a:stretch>
                    </p:blipFill>
                    <p:spPr>
                      <a:xfrm>
                        <a:off x="2463162" y="2856334"/>
                        <a:ext cx="7217246" cy="216160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F4535F7-766D-4A8C-ADCF-49972E71DE8B}"/>
              </a:ext>
            </a:extLst>
          </p:cNvPr>
          <p:cNvGraphicFramePr>
            <a:graphicFrameLocks noChangeAspect="1"/>
          </p:cNvGraphicFramePr>
          <p:nvPr>
            <p:extLst>
              <p:ext uri="{D42A27DB-BD31-4B8C-83A1-F6EECF244321}">
                <p14:modId xmlns:p14="http://schemas.microsoft.com/office/powerpoint/2010/main" val="372601086"/>
              </p:ext>
            </p:extLst>
          </p:nvPr>
        </p:nvGraphicFramePr>
        <p:xfrm>
          <a:off x="208548" y="5250373"/>
          <a:ext cx="3816350" cy="1493898"/>
        </p:xfrm>
        <a:graphic>
          <a:graphicData uri="http://schemas.openxmlformats.org/presentationml/2006/ole">
            <mc:AlternateContent xmlns:mc="http://schemas.openxmlformats.org/markup-compatibility/2006">
              <mc:Choice xmlns:v="urn:schemas-microsoft-com:vml" Requires="v">
                <p:oleObj spid="_x0000_s12300" r:id="rId7" imgW="8241120" imgH="3225240" progId="">
                  <p:embed/>
                </p:oleObj>
              </mc:Choice>
              <mc:Fallback>
                <p:oleObj r:id="rId7" imgW="8241120" imgH="3225240" progId="">
                  <p:embed/>
                  <p:pic>
                    <p:nvPicPr>
                      <p:cNvPr id="0" name=""/>
                      <p:cNvPicPr/>
                      <p:nvPr/>
                    </p:nvPicPr>
                    <p:blipFill>
                      <a:blip r:embed="rId8"/>
                      <a:stretch>
                        <a:fillRect/>
                      </a:stretch>
                    </p:blipFill>
                    <p:spPr>
                      <a:xfrm>
                        <a:off x="208548" y="5250373"/>
                        <a:ext cx="3816350" cy="149389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D5E7024A-EEAF-4E02-A2DF-B4E988C97508}"/>
              </a:ext>
            </a:extLst>
          </p:cNvPr>
          <p:cNvSpPr>
            <a:spLocks noGrp="1"/>
          </p:cNvSpPr>
          <p:nvPr>
            <p:ph type="body" sz="quarter" idx="10"/>
          </p:nvPr>
        </p:nvSpPr>
        <p:spPr>
          <a:xfrm>
            <a:off x="4089400" y="5945562"/>
            <a:ext cx="7773737" cy="430887"/>
          </a:xfrm>
        </p:spPr>
        <p:txBody>
          <a:bodyPr/>
          <a:lstStyle/>
          <a:p>
            <a:r>
              <a:rPr lang="nb-NO" dirty="0">
                <a:hlinkClick r:id="rId9"/>
              </a:rPr>
              <a:t>https://dotnet.microsoft.com/apps/data/spark</a:t>
            </a:r>
            <a:endParaRPr lang="nb-NO" dirty="0"/>
          </a:p>
        </p:txBody>
      </p:sp>
      <p:sp>
        <p:nvSpPr>
          <p:cNvPr id="7" name="Rectangle 6">
            <a:extLst>
              <a:ext uri="{FF2B5EF4-FFF2-40B4-BE49-F238E27FC236}">
                <a16:creationId xmlns:a16="http://schemas.microsoft.com/office/drawing/2014/main" id="{44563813-F29C-4235-A38D-91911D62E887}"/>
              </a:ext>
            </a:extLst>
          </p:cNvPr>
          <p:cNvSpPr/>
          <p:nvPr/>
        </p:nvSpPr>
        <p:spPr bwMode="auto">
          <a:xfrm>
            <a:off x="9680408" y="6304547"/>
            <a:ext cx="2182729" cy="430887"/>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807172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CD23-53DE-4502-BFD7-94B4F90449A8}"/>
              </a:ext>
            </a:extLst>
          </p:cNvPr>
          <p:cNvSpPr>
            <a:spLocks noGrp="1"/>
          </p:cNvSpPr>
          <p:nvPr>
            <p:ph type="title"/>
          </p:nvPr>
        </p:nvSpPr>
        <p:spPr/>
        <p:txBody>
          <a:bodyPr/>
          <a:lstStyle/>
          <a:p>
            <a:r>
              <a:rPr lang="en-US" dirty="0" err="1"/>
              <a:t>Jupyter</a:t>
            </a:r>
            <a:r>
              <a:rPr lang="en-US" dirty="0"/>
              <a:t> Notebook        C#</a:t>
            </a:r>
            <a:endParaRPr lang="nb-NO" dirty="0"/>
          </a:p>
        </p:txBody>
      </p:sp>
      <p:sp>
        <p:nvSpPr>
          <p:cNvPr id="3" name="Text Placeholder 2">
            <a:extLst>
              <a:ext uri="{FF2B5EF4-FFF2-40B4-BE49-F238E27FC236}">
                <a16:creationId xmlns:a16="http://schemas.microsoft.com/office/drawing/2014/main" id="{2078C5B9-6A51-4A56-B683-39991E078165}"/>
              </a:ext>
            </a:extLst>
          </p:cNvPr>
          <p:cNvSpPr>
            <a:spLocks noGrp="1"/>
          </p:cNvSpPr>
          <p:nvPr>
            <p:ph type="body" sz="quarter" idx="10"/>
          </p:nvPr>
        </p:nvSpPr>
        <p:spPr/>
        <p:txBody>
          <a:bodyPr/>
          <a:lstStyle/>
          <a:p>
            <a:endParaRPr lang="nb-NO"/>
          </a:p>
        </p:txBody>
      </p:sp>
      <p:sp>
        <p:nvSpPr>
          <p:cNvPr id="4" name="Heart 3">
            <a:extLst>
              <a:ext uri="{FF2B5EF4-FFF2-40B4-BE49-F238E27FC236}">
                <a16:creationId xmlns:a16="http://schemas.microsoft.com/office/drawing/2014/main" id="{63E58818-09EC-4E2A-9C57-8B36D192A960}"/>
              </a:ext>
            </a:extLst>
          </p:cNvPr>
          <p:cNvSpPr/>
          <p:nvPr/>
        </p:nvSpPr>
        <p:spPr bwMode="auto">
          <a:xfrm>
            <a:off x="5299375" y="457200"/>
            <a:ext cx="794085" cy="794085"/>
          </a:xfrm>
          <a:prstGeom prst="heart">
            <a:avLst/>
          </a:prstGeom>
          <a:solidFill>
            <a:srgbClr val="D65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nb-NO"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a:extLst>
              <a:ext uri="{FF2B5EF4-FFF2-40B4-BE49-F238E27FC236}">
                <a16:creationId xmlns:a16="http://schemas.microsoft.com/office/drawing/2014/main" id="{7CC598FE-A2DD-475F-8236-019E4960DD7B}"/>
              </a:ext>
            </a:extLst>
          </p:cNvPr>
          <p:cNvGraphicFramePr>
            <a:graphicFrameLocks noChangeAspect="1"/>
          </p:cNvGraphicFramePr>
          <p:nvPr>
            <p:extLst>
              <p:ext uri="{D42A27DB-BD31-4B8C-83A1-F6EECF244321}">
                <p14:modId xmlns:p14="http://schemas.microsoft.com/office/powerpoint/2010/main" val="20028641"/>
              </p:ext>
            </p:extLst>
          </p:nvPr>
        </p:nvGraphicFramePr>
        <p:xfrm>
          <a:off x="761070" y="1371987"/>
          <a:ext cx="10648738" cy="4844329"/>
        </p:xfrm>
        <a:graphic>
          <a:graphicData uri="http://schemas.openxmlformats.org/presentationml/2006/ole">
            <mc:AlternateContent xmlns:mc="http://schemas.openxmlformats.org/markup-compatibility/2006">
              <mc:Choice xmlns:v="urn:schemas-microsoft-com:vml" Requires="v">
                <p:oleObj spid="_x0000_s13317" r:id="rId3" imgW="21333240" imgH="9688680" progId="">
                  <p:embed/>
                </p:oleObj>
              </mc:Choice>
              <mc:Fallback>
                <p:oleObj r:id="rId3" imgW="21333240" imgH="9688680" progId="">
                  <p:embed/>
                  <p:pic>
                    <p:nvPicPr>
                      <p:cNvPr id="0" name=""/>
                      <p:cNvPicPr/>
                      <p:nvPr/>
                    </p:nvPicPr>
                    <p:blipFill>
                      <a:blip r:embed="rId4"/>
                      <a:stretch>
                        <a:fillRect/>
                      </a:stretch>
                    </p:blipFill>
                    <p:spPr>
                      <a:xfrm>
                        <a:off x="761070" y="1371987"/>
                        <a:ext cx="10648738" cy="4844329"/>
                      </a:xfrm>
                      <a:prstGeom prst="rect">
                        <a:avLst/>
                      </a:prstGeom>
                    </p:spPr>
                  </p:pic>
                </p:oleObj>
              </mc:Fallback>
            </mc:AlternateContent>
          </a:graphicData>
        </a:graphic>
      </p:graphicFrame>
    </p:spTree>
    <p:extLst>
      <p:ext uri="{BB962C8B-B14F-4D97-AF65-F5344CB8AC3E}">
        <p14:creationId xmlns:p14="http://schemas.microsoft.com/office/powerpoint/2010/main" val="220312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1250" tmFilter="0, 0; .2, .5; .8, .5; 1, 0"/>
                                        <p:tgtEl>
                                          <p:spTgt spid="4"/>
                                        </p:tgtEl>
                                      </p:cBhvr>
                                    </p:animEffect>
                                    <p:animScale>
                                      <p:cBhvr>
                                        <p:cTn id="7" dur="62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ML.NET Key </a:t>
            </a:r>
            <a:r>
              <a:rPr lang="es-ES" dirty="0" err="1"/>
              <a:t>Concepts</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231292363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912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p:txBody>
          <a:bodyPr/>
          <a:lstStyle/>
          <a:p>
            <a:r>
              <a:rPr lang="es-ES" dirty="0" err="1">
                <a:cs typeface="Quire Sans" panose="020B0502040400020003" pitchFamily="34" charset="0"/>
              </a:rPr>
              <a:t>Introduction</a:t>
            </a:r>
            <a:r>
              <a:rPr lang="es-ES" dirty="0">
                <a:cs typeface="Quire Sans" panose="020B0502040400020003" pitchFamily="34" charset="0"/>
              </a:rPr>
              <a:t> </a:t>
            </a:r>
            <a:r>
              <a:rPr lang="es-ES" dirty="0" err="1">
                <a:cs typeface="Quire Sans" panose="020B0502040400020003" pitchFamily="34" charset="0"/>
              </a:rPr>
              <a:t>to</a:t>
            </a:r>
            <a:r>
              <a:rPr lang="es-ES" dirty="0">
                <a:cs typeface="Quire Sans" panose="020B0502040400020003" pitchFamily="34" charset="0"/>
              </a:rPr>
              <a:t> ML.NET</a:t>
            </a:r>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p:txBody>
          <a:bodyPr/>
          <a:lstStyle/>
          <a:p>
            <a:r>
              <a:rPr lang="es-ES" dirty="0"/>
              <a:t>Vadim Frolov</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lstStyle/>
          <a:p>
            <a:r>
              <a:rPr lang="es-ES" dirty="0"/>
              <a:t>Oslo</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p:txBody>
          <a:bodyPr/>
          <a:lstStyle/>
          <a:p>
            <a:r>
              <a:rPr lang="es-ES" dirty="0"/>
              <a:t>Data </a:t>
            </a:r>
            <a:r>
              <a:rPr lang="es-ES" dirty="0" err="1"/>
              <a:t>Scientist</a:t>
            </a:r>
            <a:r>
              <a:rPr lang="es-ES" dirty="0"/>
              <a:t> </a:t>
            </a:r>
            <a:r>
              <a:rPr lang="en-US" dirty="0"/>
              <a:t>@ </a:t>
            </a:r>
            <a:r>
              <a:rPr lang="en-US" dirty="0" err="1"/>
              <a:t>Inmeta</a:t>
            </a:r>
            <a:r>
              <a:rPr lang="en-US" dirty="0"/>
              <a:t>/Crayon</a:t>
            </a:r>
            <a:endParaRPr lang="es-ES" dirty="0"/>
          </a:p>
        </p:txBody>
      </p:sp>
    </p:spTree>
    <p:extLst>
      <p:ext uri="{BB962C8B-B14F-4D97-AF65-F5344CB8AC3E}">
        <p14:creationId xmlns:p14="http://schemas.microsoft.com/office/powerpoint/2010/main" val="344883075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5F3B7-6881-4FBB-AA8D-85FEACF21A7B}"/>
              </a:ext>
            </a:extLst>
          </p:cNvPr>
          <p:cNvSpPr>
            <a:spLocks noGrp="1"/>
          </p:cNvSpPr>
          <p:nvPr>
            <p:ph type="title"/>
          </p:nvPr>
        </p:nvSpPr>
        <p:spPr/>
        <p:txBody>
          <a:bodyPr/>
          <a:lstStyle/>
          <a:p>
            <a:r>
              <a:rPr lang="en-US" dirty="0"/>
              <a:t>Sentiment Analysis</a:t>
            </a:r>
            <a:endParaRPr lang="nb-NO" dirty="0"/>
          </a:p>
        </p:txBody>
      </p:sp>
      <p:graphicFrame>
        <p:nvGraphicFramePr>
          <p:cNvPr id="3" name="Table 2">
            <a:extLst>
              <a:ext uri="{FF2B5EF4-FFF2-40B4-BE49-F238E27FC236}">
                <a16:creationId xmlns:a16="http://schemas.microsoft.com/office/drawing/2014/main" id="{67586E3F-951A-4816-8B3F-4CCD40E731F5}"/>
              </a:ext>
            </a:extLst>
          </p:cNvPr>
          <p:cNvGraphicFramePr>
            <a:graphicFrameLocks noGrp="1"/>
          </p:cNvGraphicFramePr>
          <p:nvPr>
            <p:extLst>
              <p:ext uri="{D42A27DB-BD31-4B8C-83A1-F6EECF244321}">
                <p14:modId xmlns:p14="http://schemas.microsoft.com/office/powerpoint/2010/main" val="977461143"/>
              </p:ext>
            </p:extLst>
          </p:nvPr>
        </p:nvGraphicFramePr>
        <p:xfrm>
          <a:off x="1977091" y="2330044"/>
          <a:ext cx="8237817" cy="1854200"/>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370840">
                <a:tc>
                  <a:txBody>
                    <a:bodyPr/>
                    <a:lstStyle/>
                    <a:p>
                      <a:r>
                        <a:rPr lang="en-US" dirty="0"/>
                        <a:t>Comment</a:t>
                      </a:r>
                    </a:p>
                  </a:txBody>
                  <a:tcPr/>
                </a:tc>
                <a:tc>
                  <a:txBody>
                    <a:bodyPr/>
                    <a:lstStyle/>
                    <a:p>
                      <a:r>
                        <a:rPr lang="en-US" dirty="0"/>
                        <a:t>Toxic? (Sentiment)</a:t>
                      </a:r>
                    </a:p>
                  </a:txBody>
                  <a:tcPr/>
                </a:tc>
                <a:extLst>
                  <a:ext uri="{0D108BD9-81ED-4DB2-BD59-A6C34878D82A}">
                    <a16:rowId xmlns:a16="http://schemas.microsoft.com/office/drawing/2014/main" val="3341935739"/>
                  </a:ext>
                </a:extLst>
              </a:tr>
              <a:tr h="370840">
                <a:tc>
                  <a:txBody>
                    <a:bodyPr/>
                    <a:lstStyle/>
                    <a:p>
                      <a:r>
                        <a:rPr lang="en-US" sz="1765" b="0" i="0" u="none" strike="noStrike" kern="1200" dirty="0">
                          <a:solidFill>
                            <a:schemeClr val="dk1"/>
                          </a:solidFill>
                          <a:effectLst/>
                          <a:latin typeface="+mn-lt"/>
                          <a:ea typeface="+mn-ea"/>
                          <a:cs typeface="+mn-cs"/>
                        </a:rPr>
                        <a:t>==RUDE== Dude, you are rude …</a:t>
                      </a:r>
                      <a:endParaRPr lang="en-US" dirty="0"/>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b="0" i="0" u="none" strike="noStrike" kern="1200" dirty="0">
                          <a:solidFill>
                            <a:schemeClr val="dk1"/>
                          </a:solidFill>
                          <a:effectLst/>
                          <a:latin typeface="+mn-lt"/>
                          <a:ea typeface="+mn-ea"/>
                          <a:cs typeface="+mn-cs"/>
                        </a:rPr>
                        <a:t>== OK! == IM GOING TO VANDALIZE … </a:t>
                      </a:r>
                      <a:endParaRPr lang="en-US" dirty="0"/>
                    </a:p>
                  </a:txBody>
                  <a:tcPr/>
                </a:tc>
                <a:tc>
                  <a:txBody>
                    <a:bodyPr/>
                    <a:lstStyle/>
                    <a:p>
                      <a:r>
                        <a:rPr lang="en-US" dirty="0"/>
                        <a:t>1</a:t>
                      </a:r>
                    </a:p>
                  </a:txBody>
                  <a:tcPr/>
                </a:tc>
                <a:extLst>
                  <a:ext uri="{0D108BD9-81ED-4DB2-BD59-A6C34878D82A}">
                    <a16:rowId xmlns:a16="http://schemas.microsoft.com/office/drawing/2014/main" val="2063998202"/>
                  </a:ext>
                </a:extLst>
              </a:tr>
              <a:tr h="370840">
                <a:tc>
                  <a:txBody>
                    <a:bodyPr/>
                    <a:lstStyle/>
                    <a:p>
                      <a:r>
                        <a:rPr lang="en-US" sz="1765" b="0" i="0" u="none" strike="noStrike" kern="1200" dirty="0">
                          <a:solidFill>
                            <a:schemeClr val="dk1"/>
                          </a:solidFill>
                          <a:effectLst/>
                          <a:latin typeface="+mn-lt"/>
                          <a:ea typeface="+mn-ea"/>
                          <a:cs typeface="+mn-cs"/>
                        </a:rPr>
                        <a:t>I also found use of the word "humanists” confusing …</a:t>
                      </a:r>
                      <a:endParaRPr lang="en-US" dirty="0"/>
                    </a:p>
                  </a:txBody>
                  <a:tcPr/>
                </a:tc>
                <a:tc>
                  <a:txBody>
                    <a:bodyPr/>
                    <a:lstStyle/>
                    <a:p>
                      <a:r>
                        <a:rPr lang="en-US" dirty="0"/>
                        <a:t>0</a:t>
                      </a:r>
                    </a:p>
                  </a:txBody>
                  <a:tcPr/>
                </a:tc>
                <a:extLst>
                  <a:ext uri="{0D108BD9-81ED-4DB2-BD59-A6C34878D82A}">
                    <a16:rowId xmlns:a16="http://schemas.microsoft.com/office/drawing/2014/main" val="8972036"/>
                  </a:ext>
                </a:extLst>
              </a:tr>
              <a:tr h="370840">
                <a:tc>
                  <a:txBody>
                    <a:bodyPr/>
                    <a:lstStyle/>
                    <a:p>
                      <a:r>
                        <a:rPr lang="en-US" sz="1765" b="0" i="0" u="none" strike="noStrike" kern="1200" dirty="0" err="1">
                          <a:solidFill>
                            <a:schemeClr val="dk1"/>
                          </a:solidFill>
                          <a:effectLst/>
                          <a:latin typeface="+mn-lt"/>
                          <a:ea typeface="+mn-ea"/>
                          <a:cs typeface="+mn-cs"/>
                        </a:rPr>
                        <a:t>Oooooh</a:t>
                      </a:r>
                      <a:r>
                        <a:rPr lang="en-US" sz="1765" b="0" i="0" u="none" strike="noStrike" kern="1200" dirty="0">
                          <a:solidFill>
                            <a:schemeClr val="dk1"/>
                          </a:solidFill>
                          <a:effectLst/>
                          <a:latin typeface="+mn-lt"/>
                          <a:ea typeface="+mn-ea"/>
                          <a:cs typeface="+mn-cs"/>
                        </a:rPr>
                        <a:t> thank you Mr. </a:t>
                      </a:r>
                      <a:r>
                        <a:rPr lang="en-US" sz="1765" b="0" i="0" u="none" strike="noStrike" kern="1200" dirty="0" err="1">
                          <a:solidFill>
                            <a:schemeClr val="dk1"/>
                          </a:solidFill>
                          <a:effectLst/>
                          <a:latin typeface="+mn-lt"/>
                          <a:ea typeface="+mn-ea"/>
                          <a:cs typeface="+mn-cs"/>
                        </a:rPr>
                        <a:t>DietLime</a:t>
                      </a:r>
                      <a:r>
                        <a:rPr lang="en-US" sz="1765" b="0" i="0" u="none" strike="noStrike" kern="1200" dirty="0">
                          <a:solidFill>
                            <a:schemeClr val="dk1"/>
                          </a:solidFill>
                          <a:effectLst/>
                          <a:latin typeface="+mn-lt"/>
                          <a:ea typeface="+mn-ea"/>
                          <a:cs typeface="+mn-cs"/>
                        </a:rPr>
                        <a:t> …</a:t>
                      </a:r>
                      <a:endParaRPr lang="en-US" dirty="0"/>
                    </a:p>
                  </a:txBody>
                  <a:tcPr/>
                </a:tc>
                <a:tc>
                  <a:txBody>
                    <a:bodyPr/>
                    <a:lstStyle/>
                    <a:p>
                      <a:r>
                        <a:rPr lang="en-US" dirty="0"/>
                        <a:t>0</a:t>
                      </a:r>
                    </a:p>
                  </a:txBody>
                  <a:tcPr/>
                </a:tc>
                <a:extLst>
                  <a:ext uri="{0D108BD9-81ED-4DB2-BD59-A6C34878D82A}">
                    <a16:rowId xmlns:a16="http://schemas.microsoft.com/office/drawing/2014/main" val="165179537"/>
                  </a:ext>
                </a:extLst>
              </a:tr>
            </a:tbl>
          </a:graphicData>
        </a:graphic>
      </p:graphicFrame>
      <p:sp>
        <p:nvSpPr>
          <p:cNvPr id="5" name="Rectangle 4">
            <a:extLst>
              <a:ext uri="{FF2B5EF4-FFF2-40B4-BE49-F238E27FC236}">
                <a16:creationId xmlns:a16="http://schemas.microsoft.com/office/drawing/2014/main" id="{D7B30A80-6A65-47A1-B419-01F617CA5042}"/>
              </a:ext>
            </a:extLst>
          </p:cNvPr>
          <p:cNvSpPr/>
          <p:nvPr/>
        </p:nvSpPr>
        <p:spPr bwMode="auto">
          <a:xfrm>
            <a:off x="3187325" y="4724574"/>
            <a:ext cx="3011769"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Features (input)</a:t>
            </a:r>
          </a:p>
        </p:txBody>
      </p:sp>
      <p:sp>
        <p:nvSpPr>
          <p:cNvPr id="6" name="Rectangle 5">
            <a:extLst>
              <a:ext uri="{FF2B5EF4-FFF2-40B4-BE49-F238E27FC236}">
                <a16:creationId xmlns:a16="http://schemas.microsoft.com/office/drawing/2014/main" id="{D5447102-92A4-4192-B34D-CDB50CFDC0A5}"/>
              </a:ext>
            </a:extLst>
          </p:cNvPr>
          <p:cNvSpPr/>
          <p:nvPr/>
        </p:nvSpPr>
        <p:spPr bwMode="auto">
          <a:xfrm>
            <a:off x="7572747" y="4724574"/>
            <a:ext cx="2478740" cy="397042"/>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Label (output)</a:t>
            </a:r>
          </a:p>
        </p:txBody>
      </p:sp>
      <p:sp>
        <p:nvSpPr>
          <p:cNvPr id="7" name="Right Brace 6">
            <a:extLst>
              <a:ext uri="{FF2B5EF4-FFF2-40B4-BE49-F238E27FC236}">
                <a16:creationId xmlns:a16="http://schemas.microsoft.com/office/drawing/2014/main" id="{57C92EA4-7D2F-444A-9B84-1FF9FF1F48CD}"/>
              </a:ext>
            </a:extLst>
          </p:cNvPr>
          <p:cNvSpPr/>
          <p:nvPr/>
        </p:nvSpPr>
        <p:spPr>
          <a:xfrm rot="5400000">
            <a:off x="4511488" y="1979107"/>
            <a:ext cx="322730" cy="49888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Right Brace 7">
            <a:extLst>
              <a:ext uri="{FF2B5EF4-FFF2-40B4-BE49-F238E27FC236}">
                <a16:creationId xmlns:a16="http://schemas.microsoft.com/office/drawing/2014/main" id="{09BA4FE8-8FAF-49E7-B5A3-A5DFC4D2650F}"/>
              </a:ext>
            </a:extLst>
          </p:cNvPr>
          <p:cNvSpPr/>
          <p:nvPr/>
        </p:nvSpPr>
        <p:spPr>
          <a:xfrm rot="5400000">
            <a:off x="8650752" y="3234168"/>
            <a:ext cx="322730" cy="247874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729ACBA-0504-4280-BC54-BD7CCE040FEF}"/>
              </a:ext>
            </a:extLst>
          </p:cNvPr>
          <p:cNvSpPr/>
          <p:nvPr/>
        </p:nvSpPr>
        <p:spPr>
          <a:xfrm>
            <a:off x="3845860" y="6093023"/>
            <a:ext cx="834614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505050"/>
                </a:solidFill>
                <a:effectLst/>
                <a:uLnTx/>
                <a:uFillTx/>
                <a:latin typeface="Segoe UI"/>
                <a:ea typeface="+mn-ea"/>
                <a:cs typeface="+mn-cs"/>
              </a:rPr>
              <a:t>Wikipdia</a:t>
            </a:r>
            <a:r>
              <a:rPr kumimoji="0" lang="en-US" sz="1400" b="0" i="0" u="none" strike="noStrike" kern="1200" cap="none" spc="0" normalizeH="0" baseline="0" noProof="0" dirty="0">
                <a:ln>
                  <a:noFill/>
                </a:ln>
                <a:solidFill>
                  <a:srgbClr val="505050"/>
                </a:solidFill>
                <a:effectLst/>
                <a:uLnTx/>
                <a:uFillTx/>
                <a:latin typeface="Segoe UI"/>
                <a:ea typeface="+mn-ea"/>
                <a:cs typeface="+mn-cs"/>
              </a:rPr>
              <a:t> detox data at </a:t>
            </a:r>
            <a:r>
              <a:rPr kumimoji="0" lang="en-US" sz="1400" b="0" i="0" u="none" strike="noStrike" kern="1200" cap="none" spc="0" normalizeH="0" baseline="0" noProof="0" dirty="0">
                <a:ln>
                  <a:noFill/>
                </a:ln>
                <a:solidFill>
                  <a:srgbClr val="505050"/>
                </a:solidFill>
                <a:effectLst/>
                <a:uLnTx/>
                <a:uFillTx/>
                <a:latin typeface="Segoe UI"/>
                <a:ea typeface="+mn-ea"/>
                <a:cs typeface="+mn-cs"/>
                <a:hlinkClick r:id="rId2"/>
              </a:rPr>
              <a:t>https://figshare.com/articles/Wikipedia_Talk_Labels_Personal_Attacks/4054689</a:t>
            </a:r>
            <a:r>
              <a:rPr kumimoji="0" lang="en-US" sz="14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23703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8DBD-4A34-4941-BD06-D95040C55E43}"/>
              </a:ext>
            </a:extLst>
          </p:cNvPr>
          <p:cNvSpPr>
            <a:spLocks noGrp="1"/>
          </p:cNvSpPr>
          <p:nvPr>
            <p:ph type="title"/>
          </p:nvPr>
        </p:nvSpPr>
        <p:spPr/>
        <p:txBody>
          <a:bodyPr/>
          <a:lstStyle/>
          <a:p>
            <a:r>
              <a:rPr lang="en-US" dirty="0"/>
              <a:t>Sentiment analysis live demo</a:t>
            </a:r>
            <a:endParaRPr lang="nb-NO" dirty="0"/>
          </a:p>
        </p:txBody>
      </p:sp>
      <p:sp>
        <p:nvSpPr>
          <p:cNvPr id="2" name="Text Placeholder 1">
            <a:extLst>
              <a:ext uri="{FF2B5EF4-FFF2-40B4-BE49-F238E27FC236}">
                <a16:creationId xmlns:a16="http://schemas.microsoft.com/office/drawing/2014/main" id="{62D4824C-58F4-431C-931F-11999EBA9BD7}"/>
              </a:ext>
            </a:extLst>
          </p:cNvPr>
          <p:cNvSpPr>
            <a:spLocks noGrp="1"/>
          </p:cNvSpPr>
          <p:nvPr>
            <p:ph type="body" sz="quarter" idx="10"/>
          </p:nvPr>
        </p:nvSpPr>
        <p:spPr>
          <a:xfrm>
            <a:off x="584200" y="1779318"/>
            <a:ext cx="11018520" cy="861774"/>
          </a:xfrm>
        </p:spPr>
        <p:txBody>
          <a:bodyPr/>
          <a:lstStyle/>
          <a:p>
            <a:r>
              <a:rPr lang="en-US" dirty="0"/>
              <a:t>Let’s try it out at </a:t>
            </a:r>
            <a:r>
              <a:rPr lang="en-US" dirty="0">
                <a:hlinkClick r:id="rId3"/>
              </a:rPr>
              <a:t>https://blazorsentimentanalysisproduction.azurewebsites.net/</a:t>
            </a:r>
            <a:endParaRPr lang="nb-NO" dirty="0"/>
          </a:p>
        </p:txBody>
      </p:sp>
      <p:graphicFrame>
        <p:nvGraphicFramePr>
          <p:cNvPr id="5" name="Object 4">
            <a:extLst>
              <a:ext uri="{FF2B5EF4-FFF2-40B4-BE49-F238E27FC236}">
                <a16:creationId xmlns:a16="http://schemas.microsoft.com/office/drawing/2014/main" id="{DD3A1C11-4237-4CBD-B73C-429AB5AA0A29}"/>
              </a:ext>
            </a:extLst>
          </p:cNvPr>
          <p:cNvGraphicFramePr>
            <a:graphicFrameLocks noChangeAspect="1"/>
          </p:cNvGraphicFramePr>
          <p:nvPr>
            <p:extLst>
              <p:ext uri="{D42A27DB-BD31-4B8C-83A1-F6EECF244321}">
                <p14:modId xmlns:p14="http://schemas.microsoft.com/office/powerpoint/2010/main" val="3844853204"/>
              </p:ext>
            </p:extLst>
          </p:nvPr>
        </p:nvGraphicFramePr>
        <p:xfrm>
          <a:off x="2920098" y="2998405"/>
          <a:ext cx="6346723" cy="3227515"/>
        </p:xfrm>
        <a:graphic>
          <a:graphicData uri="http://schemas.openxmlformats.org/presentationml/2006/ole">
            <mc:AlternateContent xmlns:mc="http://schemas.openxmlformats.org/markup-compatibility/2006">
              <mc:Choice xmlns:v="urn:schemas-microsoft-com:vml" Requires="v">
                <p:oleObj spid="_x0000_s15364" r:id="rId4" imgW="8838000" imgH="4494960" progId="">
                  <p:embed/>
                </p:oleObj>
              </mc:Choice>
              <mc:Fallback>
                <p:oleObj r:id="rId4" imgW="8838000" imgH="4494960" progId="">
                  <p:embed/>
                  <p:pic>
                    <p:nvPicPr>
                      <p:cNvPr id="0" name=""/>
                      <p:cNvPicPr/>
                      <p:nvPr/>
                    </p:nvPicPr>
                    <p:blipFill>
                      <a:blip r:embed="rId5"/>
                      <a:stretch>
                        <a:fillRect/>
                      </a:stretch>
                    </p:blipFill>
                    <p:spPr>
                      <a:xfrm>
                        <a:off x="2920098" y="2998405"/>
                        <a:ext cx="6346723" cy="3227515"/>
                      </a:xfrm>
                      <a:prstGeom prst="rect">
                        <a:avLst/>
                      </a:prstGeom>
                    </p:spPr>
                  </p:pic>
                </p:oleObj>
              </mc:Fallback>
            </mc:AlternateContent>
          </a:graphicData>
        </a:graphic>
      </p:graphicFrame>
    </p:spTree>
    <p:extLst>
      <p:ext uri="{BB962C8B-B14F-4D97-AF65-F5344CB8AC3E}">
        <p14:creationId xmlns:p14="http://schemas.microsoft.com/office/powerpoint/2010/main" val="330875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3D017D-F2C2-4A0A-89B3-8941CD067A18}"/>
              </a:ext>
            </a:extLst>
          </p:cNvPr>
          <p:cNvSpPr>
            <a:spLocks noGrp="1"/>
          </p:cNvSpPr>
          <p:nvPr>
            <p:ph type="title"/>
          </p:nvPr>
        </p:nvSpPr>
        <p:spPr/>
        <p:txBody>
          <a:bodyPr/>
          <a:lstStyle/>
          <a:p>
            <a:r>
              <a:rPr lang="en-US" dirty="0"/>
              <a:t>Try ML.NET today!</a:t>
            </a:r>
            <a:endParaRPr lang="nb-NO" dirty="0"/>
          </a:p>
        </p:txBody>
      </p:sp>
      <p:sp>
        <p:nvSpPr>
          <p:cNvPr id="7" name="Text Placeholder 6">
            <a:extLst>
              <a:ext uri="{FF2B5EF4-FFF2-40B4-BE49-F238E27FC236}">
                <a16:creationId xmlns:a16="http://schemas.microsoft.com/office/drawing/2014/main" id="{72011559-6D0C-49FD-9109-D52E827DC70F}"/>
              </a:ext>
            </a:extLst>
          </p:cNvPr>
          <p:cNvSpPr>
            <a:spLocks noGrp="1"/>
          </p:cNvSpPr>
          <p:nvPr>
            <p:ph type="body" sz="quarter" idx="10"/>
          </p:nvPr>
        </p:nvSpPr>
        <p:spPr>
          <a:xfrm>
            <a:off x="1646085" y="2140065"/>
            <a:ext cx="8579465" cy="430887"/>
          </a:xfrm>
        </p:spPr>
        <p:txBody>
          <a:bodyPr/>
          <a:lstStyle/>
          <a:p>
            <a:r>
              <a:rPr lang="en-US" dirty="0"/>
              <a:t>Get started at </a:t>
            </a:r>
            <a:r>
              <a:rPr lang="en-US" dirty="0">
                <a:hlinkClick r:id="rId3"/>
              </a:rPr>
              <a:t>http://dot.net/ml</a:t>
            </a:r>
            <a:endParaRPr lang="nb-NO" dirty="0"/>
          </a:p>
        </p:txBody>
      </p:sp>
      <p:grpSp>
        <p:nvGrpSpPr>
          <p:cNvPr id="11" name="Group 10">
            <a:extLst>
              <a:ext uri="{FF2B5EF4-FFF2-40B4-BE49-F238E27FC236}">
                <a16:creationId xmlns:a16="http://schemas.microsoft.com/office/drawing/2014/main" id="{AC3ECD0F-638E-4052-8545-CE6456174EF8}"/>
              </a:ext>
            </a:extLst>
          </p:cNvPr>
          <p:cNvGrpSpPr/>
          <p:nvPr/>
        </p:nvGrpSpPr>
        <p:grpSpPr>
          <a:xfrm>
            <a:off x="588263" y="2026354"/>
            <a:ext cx="685800" cy="685800"/>
            <a:chOff x="380949" y="1866441"/>
            <a:chExt cx="685800" cy="685800"/>
          </a:xfrm>
        </p:grpSpPr>
        <p:sp>
          <p:nvSpPr>
            <p:cNvPr id="9" name="Rectangle 8">
              <a:extLst>
                <a:ext uri="{FF2B5EF4-FFF2-40B4-BE49-F238E27FC236}">
                  <a16:creationId xmlns:a16="http://schemas.microsoft.com/office/drawing/2014/main" id="{589CCCC0-8E94-48D3-BB44-603A097A81EF}"/>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ocket" title="Icon of a rocket">
              <a:extLst>
                <a:ext uri="{FF2B5EF4-FFF2-40B4-BE49-F238E27FC236}">
                  <a16:creationId xmlns:a16="http://schemas.microsoft.com/office/drawing/2014/main" id="{F66EEAF3-E041-454D-B61C-8973493561DA}"/>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501AD17-6240-49A4-A01E-7666A8F0BFE8}"/>
              </a:ext>
            </a:extLst>
          </p:cNvPr>
          <p:cNvGrpSpPr/>
          <p:nvPr/>
        </p:nvGrpSpPr>
        <p:grpSpPr>
          <a:xfrm>
            <a:off x="588263" y="3039965"/>
            <a:ext cx="685800" cy="685800"/>
            <a:chOff x="588263" y="3086100"/>
            <a:chExt cx="685800" cy="685800"/>
          </a:xfrm>
        </p:grpSpPr>
        <p:sp>
          <p:nvSpPr>
            <p:cNvPr id="13" name="Rectangle 12">
              <a:extLst>
                <a:ext uri="{FF2B5EF4-FFF2-40B4-BE49-F238E27FC236}">
                  <a16:creationId xmlns:a16="http://schemas.microsoft.com/office/drawing/2014/main" id="{B32F7B31-38CD-475A-9722-19357A44FC2C}"/>
                </a:ext>
              </a:extLst>
            </p:cNvPr>
            <p:cNvSpPr/>
            <p:nvPr/>
          </p:nvSpPr>
          <p:spPr bwMode="auto">
            <a:xfrm>
              <a:off x="588263" y="3086100"/>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7" name="Graphic 16" descr="Flask">
              <a:extLst>
                <a:ext uri="{FF2B5EF4-FFF2-40B4-BE49-F238E27FC236}">
                  <a16:creationId xmlns:a16="http://schemas.microsoft.com/office/drawing/2014/main" id="{BC71501F-2C88-4EDF-B9C8-D0BF4E753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417" y="3095932"/>
              <a:ext cx="580486" cy="580486"/>
            </a:xfrm>
            <a:prstGeom prst="rect">
              <a:avLst/>
            </a:prstGeom>
          </p:spPr>
        </p:pic>
      </p:grpSp>
      <p:sp>
        <p:nvSpPr>
          <p:cNvPr id="23" name="Rectangle 22">
            <a:extLst>
              <a:ext uri="{FF2B5EF4-FFF2-40B4-BE49-F238E27FC236}">
                <a16:creationId xmlns:a16="http://schemas.microsoft.com/office/drawing/2014/main" id="{E757BD55-DE1C-4DD7-B36F-CB4BBB8B0149}"/>
              </a:ext>
            </a:extLst>
          </p:cNvPr>
          <p:cNvSpPr/>
          <p:nvPr/>
        </p:nvSpPr>
        <p:spPr bwMode="auto">
          <a:xfrm>
            <a:off x="588263" y="4064410"/>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1" name="Graphic 20" descr="Books">
            <a:extLst>
              <a:ext uri="{FF2B5EF4-FFF2-40B4-BE49-F238E27FC236}">
                <a16:creationId xmlns:a16="http://schemas.microsoft.com/office/drawing/2014/main" id="{636C5854-9C4B-4C66-9B2D-4F77AD4089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417" y="4053576"/>
            <a:ext cx="592984" cy="592984"/>
          </a:xfrm>
          <a:prstGeom prst="rect">
            <a:avLst/>
          </a:prstGeom>
        </p:spPr>
      </p:pic>
      <p:grpSp>
        <p:nvGrpSpPr>
          <p:cNvPr id="30" name="Group 29">
            <a:extLst>
              <a:ext uri="{FF2B5EF4-FFF2-40B4-BE49-F238E27FC236}">
                <a16:creationId xmlns:a16="http://schemas.microsoft.com/office/drawing/2014/main" id="{625B70A5-5F6A-4D6F-A612-65ED960D151C}"/>
              </a:ext>
            </a:extLst>
          </p:cNvPr>
          <p:cNvGrpSpPr/>
          <p:nvPr/>
        </p:nvGrpSpPr>
        <p:grpSpPr>
          <a:xfrm>
            <a:off x="579833" y="5023532"/>
            <a:ext cx="685800" cy="685800"/>
            <a:chOff x="579833" y="4974372"/>
            <a:chExt cx="685800" cy="685800"/>
          </a:xfrm>
        </p:grpSpPr>
        <p:sp>
          <p:nvSpPr>
            <p:cNvPr id="26" name="Rectangle 25">
              <a:extLst>
                <a:ext uri="{FF2B5EF4-FFF2-40B4-BE49-F238E27FC236}">
                  <a16:creationId xmlns:a16="http://schemas.microsoft.com/office/drawing/2014/main" id="{643F7B58-08BB-4B03-924C-A16FD7A18692}"/>
                </a:ext>
              </a:extLst>
            </p:cNvPr>
            <p:cNvSpPr/>
            <p:nvPr/>
          </p:nvSpPr>
          <p:spPr bwMode="auto">
            <a:xfrm>
              <a:off x="579833" y="4974372"/>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9" name="Graphic 28" descr="Handshake">
              <a:extLst>
                <a:ext uri="{FF2B5EF4-FFF2-40B4-BE49-F238E27FC236}">
                  <a16:creationId xmlns:a16="http://schemas.microsoft.com/office/drawing/2014/main" id="{BC5FCF0C-1EB1-494A-B365-14E24187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146" y="5038872"/>
              <a:ext cx="581174" cy="581174"/>
            </a:xfrm>
            <a:prstGeom prst="rect">
              <a:avLst/>
            </a:prstGeom>
          </p:spPr>
        </p:pic>
      </p:grpSp>
      <p:sp>
        <p:nvSpPr>
          <p:cNvPr id="31" name="Text Placeholder 6">
            <a:extLst>
              <a:ext uri="{FF2B5EF4-FFF2-40B4-BE49-F238E27FC236}">
                <a16:creationId xmlns:a16="http://schemas.microsoft.com/office/drawing/2014/main" id="{9E10B9E0-C455-4D52-8E85-8421FF03B752}"/>
              </a:ext>
            </a:extLst>
          </p:cNvPr>
          <p:cNvSpPr txBox="1">
            <a:spLocks/>
          </p:cNvSpPr>
          <p:nvPr/>
        </p:nvSpPr>
        <p:spPr>
          <a:xfrm>
            <a:off x="1646084" y="3145822"/>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Try samples at </a:t>
            </a:r>
            <a:r>
              <a:rPr lang="en-US" dirty="0">
                <a:hlinkClick r:id="rId10"/>
              </a:rPr>
              <a:t>http://aka.ms/mlnetsamples</a:t>
            </a:r>
            <a:endParaRPr lang="nb-NO" dirty="0"/>
          </a:p>
        </p:txBody>
      </p:sp>
      <p:sp>
        <p:nvSpPr>
          <p:cNvPr id="32" name="Text Placeholder 6">
            <a:extLst>
              <a:ext uri="{FF2B5EF4-FFF2-40B4-BE49-F238E27FC236}">
                <a16:creationId xmlns:a16="http://schemas.microsoft.com/office/drawing/2014/main" id="{1526B0B8-0947-40FD-963D-B0B20A91F972}"/>
              </a:ext>
            </a:extLst>
          </p:cNvPr>
          <p:cNvSpPr txBox="1">
            <a:spLocks/>
          </p:cNvSpPr>
          <p:nvPr/>
        </p:nvSpPr>
        <p:spPr>
          <a:xfrm>
            <a:off x="1646084" y="4134624"/>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Read the docs at </a:t>
            </a:r>
            <a:r>
              <a:rPr lang="en-US" dirty="0">
                <a:hlinkClick r:id="rId11"/>
              </a:rPr>
              <a:t>http://aka.ms/mlnetdocs</a:t>
            </a:r>
            <a:endParaRPr lang="nb-NO" dirty="0"/>
          </a:p>
        </p:txBody>
      </p:sp>
      <p:sp>
        <p:nvSpPr>
          <p:cNvPr id="33" name="Text Placeholder 6">
            <a:extLst>
              <a:ext uri="{FF2B5EF4-FFF2-40B4-BE49-F238E27FC236}">
                <a16:creationId xmlns:a16="http://schemas.microsoft.com/office/drawing/2014/main" id="{FF1DC5D2-5985-4C8B-A5CF-458D066F2840}"/>
              </a:ext>
            </a:extLst>
          </p:cNvPr>
          <p:cNvSpPr txBox="1">
            <a:spLocks/>
          </p:cNvSpPr>
          <p:nvPr/>
        </p:nvSpPr>
        <p:spPr>
          <a:xfrm>
            <a:off x="1646083" y="5123426"/>
            <a:ext cx="857946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Submit issues or contribute </a:t>
            </a:r>
            <a:r>
              <a:rPr lang="en-US" dirty="0">
                <a:hlinkClick r:id="rId12"/>
              </a:rPr>
              <a:t>http://aka.ms/mlnet</a:t>
            </a:r>
            <a:endParaRPr lang="nb-NO" dirty="0"/>
          </a:p>
        </p:txBody>
      </p:sp>
    </p:spTree>
    <p:extLst>
      <p:ext uri="{BB962C8B-B14F-4D97-AF65-F5344CB8AC3E}">
        <p14:creationId xmlns:p14="http://schemas.microsoft.com/office/powerpoint/2010/main" val="5945435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07D53A-E99D-4470-880F-E2D786C632E1}"/>
              </a:ext>
            </a:extLst>
          </p:cNvPr>
          <p:cNvSpPr>
            <a:spLocks noGrp="1"/>
          </p:cNvSpPr>
          <p:nvPr>
            <p:ph type="title"/>
          </p:nvPr>
        </p:nvSpPr>
        <p:spPr/>
        <p:txBody>
          <a:bodyPr/>
          <a:lstStyle/>
          <a:p>
            <a:endParaRPr lang="es-ES"/>
          </a:p>
        </p:txBody>
      </p:sp>
      <p:sp>
        <p:nvSpPr>
          <p:cNvPr id="4" name="Marcador de texto 3">
            <a:extLst>
              <a:ext uri="{FF2B5EF4-FFF2-40B4-BE49-F238E27FC236}">
                <a16:creationId xmlns:a16="http://schemas.microsoft.com/office/drawing/2014/main" id="{4F7C3899-5771-41A3-8C92-E4FC3549391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76281820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2179960"/>
            <a:ext cx="4572000" cy="504754"/>
          </a:xfrm>
        </p:spPr>
        <p:txBody>
          <a:bodyPr/>
          <a:lstStyle/>
          <a:p>
            <a:r>
              <a:rPr lang="es-ES" dirty="0" err="1"/>
              <a:t>Any</a:t>
            </a:r>
            <a:r>
              <a:rPr lang="es-ES" dirty="0"/>
              <a:t> </a:t>
            </a:r>
            <a:r>
              <a:rPr lang="es-ES" dirty="0" err="1"/>
              <a:t>Questions</a:t>
            </a:r>
            <a:r>
              <a:rPr lang="es-ES"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a:xfrm>
            <a:off x="762991" y="2046590"/>
            <a:ext cx="4075714" cy="430887"/>
          </a:xfrm>
        </p:spPr>
        <p:txBody>
          <a:bodyPr/>
          <a:lstStyle/>
          <a:p>
            <a:r>
              <a:rPr lang="es-ES" dirty="0" err="1"/>
              <a:t>Introduction</a:t>
            </a:r>
            <a:r>
              <a:rPr lang="es-ES" dirty="0"/>
              <a:t> </a:t>
            </a:r>
            <a:r>
              <a:rPr lang="es-ES" dirty="0" err="1"/>
              <a:t>to</a:t>
            </a:r>
            <a:r>
              <a:rPr lang="es-ES" dirty="0"/>
              <a:t> ML.NET</a:t>
            </a:r>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r>
              <a:rPr lang="es-ES" dirty="0"/>
              <a:t>Vadim Frolov</a:t>
            </a:r>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r>
              <a:rPr lang="es-ES" dirty="0" err="1"/>
              <a:t>vadim.frolov@inmeta.no</a:t>
            </a:r>
            <a:endParaRPr lang="es-ES" dirty="0"/>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a:xfrm>
            <a:off x="762989" y="3697765"/>
            <a:ext cx="4075714" cy="215444"/>
          </a:xfrm>
        </p:spPr>
        <p:txBody>
          <a:bodyPr/>
          <a:lstStyle/>
          <a:p>
            <a:r>
              <a:rPr lang="es-ES" sz="1400" b="0" dirty="0">
                <a:hlinkClick r:id="rId2"/>
              </a:rPr>
              <a:t>https://github.com/fralik</a:t>
            </a:r>
            <a:endParaRPr lang="es-ES" sz="1400" b="0" dirty="0"/>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r>
              <a:rPr lang="es-ES" dirty="0">
                <a:hlinkClick r:id="rId3"/>
              </a:rPr>
              <a:t>https://www.linkedin.com/in/vadimfrolov/</a:t>
            </a:r>
            <a:endParaRPr lang="es-ES" dirty="0"/>
          </a:p>
        </p:txBody>
      </p:sp>
      <p:pic>
        <p:nvPicPr>
          <p:cNvPr id="9" name="Imagen 8">
            <a:extLst>
              <a:ext uri="{FF2B5EF4-FFF2-40B4-BE49-F238E27FC236}">
                <a16:creationId xmlns:a16="http://schemas.microsoft.com/office/drawing/2014/main" id="{50575A26-8FFD-42FF-B600-EBCA88F99C79}"/>
              </a:ext>
            </a:extLst>
          </p:cNvPr>
          <p:cNvPicPr>
            <a:picLocks noChangeAspect="1"/>
          </p:cNvPicPr>
          <p:nvPr/>
        </p:nvPicPr>
        <p:blipFill>
          <a:blip r:embed="rId4"/>
          <a:stretch>
            <a:fillRect/>
          </a:stretch>
        </p:blipFill>
        <p:spPr>
          <a:xfrm>
            <a:off x="5345394" y="5095658"/>
            <a:ext cx="2243624" cy="690346"/>
          </a:xfrm>
          <a:prstGeom prst="rect">
            <a:avLst/>
          </a:prstGeom>
        </p:spPr>
      </p:pic>
      <p:pic>
        <p:nvPicPr>
          <p:cNvPr id="10" name="Imagen 9">
            <a:extLst>
              <a:ext uri="{FF2B5EF4-FFF2-40B4-BE49-F238E27FC236}">
                <a16:creationId xmlns:a16="http://schemas.microsoft.com/office/drawing/2014/main" id="{5000DD53-0C1D-4638-928E-CB46550C8C88}"/>
              </a:ext>
            </a:extLst>
          </p:cNvPr>
          <p:cNvPicPr>
            <a:picLocks noChangeAspect="1"/>
          </p:cNvPicPr>
          <p:nvPr/>
        </p:nvPicPr>
        <p:blipFill>
          <a:blip r:embed="rId5"/>
          <a:stretch>
            <a:fillRect/>
          </a:stretch>
        </p:blipFill>
        <p:spPr>
          <a:xfrm>
            <a:off x="9832743" y="4758278"/>
            <a:ext cx="1706139" cy="853070"/>
          </a:xfrm>
          <a:prstGeom prst="rect">
            <a:avLst/>
          </a:prstGeom>
        </p:spPr>
      </p:pic>
      <p:pic>
        <p:nvPicPr>
          <p:cNvPr id="11" name="Imagen 10">
            <a:extLst>
              <a:ext uri="{FF2B5EF4-FFF2-40B4-BE49-F238E27FC236}">
                <a16:creationId xmlns:a16="http://schemas.microsoft.com/office/drawing/2014/main" id="{7AF0E8D4-C3CB-43A3-8BB8-1ADE395C3833}"/>
              </a:ext>
            </a:extLst>
          </p:cNvPr>
          <p:cNvPicPr>
            <a:picLocks noChangeAspect="1"/>
          </p:cNvPicPr>
          <p:nvPr/>
        </p:nvPicPr>
        <p:blipFill>
          <a:blip r:embed="rId6"/>
          <a:stretch>
            <a:fillRect/>
          </a:stretch>
        </p:blipFill>
        <p:spPr>
          <a:xfrm>
            <a:off x="7846898" y="5702754"/>
            <a:ext cx="1582743" cy="586201"/>
          </a:xfrm>
          <a:prstGeom prst="rect">
            <a:avLst/>
          </a:prstGeom>
        </p:spPr>
      </p:pic>
      <p:pic>
        <p:nvPicPr>
          <p:cNvPr id="12" name="Imagen 11">
            <a:extLst>
              <a:ext uri="{FF2B5EF4-FFF2-40B4-BE49-F238E27FC236}">
                <a16:creationId xmlns:a16="http://schemas.microsoft.com/office/drawing/2014/main" id="{CBB86AE3-9907-41FE-B4D9-854BF20FC949}"/>
              </a:ext>
            </a:extLst>
          </p:cNvPr>
          <p:cNvPicPr>
            <a:picLocks noChangeAspect="1"/>
          </p:cNvPicPr>
          <p:nvPr/>
        </p:nvPicPr>
        <p:blipFill>
          <a:blip r:embed="rId7"/>
          <a:stretch>
            <a:fillRect/>
          </a:stretch>
        </p:blipFill>
        <p:spPr>
          <a:xfrm>
            <a:off x="5712628" y="5806912"/>
            <a:ext cx="1626537" cy="560747"/>
          </a:xfrm>
          <a:prstGeom prst="rect">
            <a:avLst/>
          </a:prstGeom>
        </p:spPr>
      </p:pic>
      <p:pic>
        <p:nvPicPr>
          <p:cNvPr id="13" name="Imagen 12">
            <a:extLst>
              <a:ext uri="{FF2B5EF4-FFF2-40B4-BE49-F238E27FC236}">
                <a16:creationId xmlns:a16="http://schemas.microsoft.com/office/drawing/2014/main" id="{5B765BF0-AB99-4B85-A5F8-91BFFB8BD433}"/>
              </a:ext>
            </a:extLst>
          </p:cNvPr>
          <p:cNvPicPr>
            <a:picLocks noChangeAspect="1"/>
          </p:cNvPicPr>
          <p:nvPr/>
        </p:nvPicPr>
        <p:blipFill>
          <a:blip r:embed="rId8"/>
          <a:stretch>
            <a:fillRect/>
          </a:stretch>
        </p:blipFill>
        <p:spPr>
          <a:xfrm>
            <a:off x="9937374" y="5707327"/>
            <a:ext cx="1582743" cy="654928"/>
          </a:xfrm>
          <a:prstGeom prst="rect">
            <a:avLst/>
          </a:prstGeom>
        </p:spPr>
      </p:pic>
      <p:pic>
        <p:nvPicPr>
          <p:cNvPr id="14" name="Imagen 13">
            <a:extLst>
              <a:ext uri="{FF2B5EF4-FFF2-40B4-BE49-F238E27FC236}">
                <a16:creationId xmlns:a16="http://schemas.microsoft.com/office/drawing/2014/main" id="{1666AEA2-C2E6-4D4F-99D9-80730A234874}"/>
              </a:ext>
            </a:extLst>
          </p:cNvPr>
          <p:cNvPicPr>
            <a:picLocks noChangeAspect="1"/>
          </p:cNvPicPr>
          <p:nvPr/>
        </p:nvPicPr>
        <p:blipFill>
          <a:blip r:embed="rId9"/>
          <a:stretch>
            <a:fillRect/>
          </a:stretch>
        </p:blipFill>
        <p:spPr>
          <a:xfrm>
            <a:off x="722025" y="5136380"/>
            <a:ext cx="2015855" cy="620263"/>
          </a:xfrm>
          <a:prstGeom prst="rect">
            <a:avLst/>
          </a:prstGeom>
        </p:spPr>
      </p:pic>
      <p:pic>
        <p:nvPicPr>
          <p:cNvPr id="15" name="Imagen 14">
            <a:extLst>
              <a:ext uri="{FF2B5EF4-FFF2-40B4-BE49-F238E27FC236}">
                <a16:creationId xmlns:a16="http://schemas.microsoft.com/office/drawing/2014/main" id="{648C76CC-AFCC-4A77-AA22-E6875E70095C}"/>
              </a:ext>
            </a:extLst>
          </p:cNvPr>
          <p:cNvPicPr>
            <a:picLocks noChangeAspect="1"/>
          </p:cNvPicPr>
          <p:nvPr/>
        </p:nvPicPr>
        <p:blipFill>
          <a:blip r:embed="rId10"/>
          <a:stretch>
            <a:fillRect/>
          </a:stretch>
        </p:blipFill>
        <p:spPr>
          <a:xfrm>
            <a:off x="3123589" y="5173197"/>
            <a:ext cx="2144054" cy="560669"/>
          </a:xfrm>
          <a:prstGeom prst="rect">
            <a:avLst/>
          </a:prstGeom>
        </p:spPr>
      </p:pic>
      <p:pic>
        <p:nvPicPr>
          <p:cNvPr id="16" name="Imagen 15">
            <a:extLst>
              <a:ext uri="{FF2B5EF4-FFF2-40B4-BE49-F238E27FC236}">
                <a16:creationId xmlns:a16="http://schemas.microsoft.com/office/drawing/2014/main" id="{11E7F9B1-46ED-4EE8-8CEF-B5082EE31096}"/>
              </a:ext>
            </a:extLst>
          </p:cNvPr>
          <p:cNvPicPr>
            <a:picLocks noChangeAspect="1"/>
          </p:cNvPicPr>
          <p:nvPr/>
        </p:nvPicPr>
        <p:blipFill>
          <a:blip r:embed="rId11"/>
          <a:stretch>
            <a:fillRect/>
          </a:stretch>
        </p:blipFill>
        <p:spPr>
          <a:xfrm>
            <a:off x="3167660" y="5817473"/>
            <a:ext cx="1905154" cy="586201"/>
          </a:xfrm>
          <a:prstGeom prst="rect">
            <a:avLst/>
          </a:prstGeom>
        </p:spPr>
      </p:pic>
      <p:pic>
        <p:nvPicPr>
          <p:cNvPr id="17" name="Imagen 16">
            <a:extLst>
              <a:ext uri="{FF2B5EF4-FFF2-40B4-BE49-F238E27FC236}">
                <a16:creationId xmlns:a16="http://schemas.microsoft.com/office/drawing/2014/main" id="{81125098-A882-4BE7-95BB-E41AD51619E0}"/>
              </a:ext>
            </a:extLst>
          </p:cNvPr>
          <p:cNvPicPr>
            <a:picLocks noChangeAspect="1"/>
          </p:cNvPicPr>
          <p:nvPr/>
        </p:nvPicPr>
        <p:blipFill>
          <a:blip r:embed="rId12"/>
          <a:stretch>
            <a:fillRect/>
          </a:stretch>
        </p:blipFill>
        <p:spPr>
          <a:xfrm>
            <a:off x="861641" y="5880912"/>
            <a:ext cx="1800350" cy="409170"/>
          </a:xfrm>
          <a:prstGeom prst="rect">
            <a:avLst/>
          </a:prstGeom>
        </p:spPr>
      </p:pic>
      <p:pic>
        <p:nvPicPr>
          <p:cNvPr id="18" name="Imagen 17">
            <a:extLst>
              <a:ext uri="{FF2B5EF4-FFF2-40B4-BE49-F238E27FC236}">
                <a16:creationId xmlns:a16="http://schemas.microsoft.com/office/drawing/2014/main" id="{8B879A68-0552-4FDB-9BD2-04841B6E8B18}"/>
              </a:ext>
            </a:extLst>
          </p:cNvPr>
          <p:cNvPicPr>
            <a:picLocks noChangeAspect="1"/>
          </p:cNvPicPr>
          <p:nvPr/>
        </p:nvPicPr>
        <p:blipFill>
          <a:blip r:embed="rId13"/>
          <a:stretch>
            <a:fillRect/>
          </a:stretch>
        </p:blipFill>
        <p:spPr>
          <a:xfrm>
            <a:off x="7846898" y="5010780"/>
            <a:ext cx="1621372" cy="668384"/>
          </a:xfrm>
          <a:prstGeom prst="rect">
            <a:avLst/>
          </a:prstGeom>
        </p:spPr>
      </p:pic>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14"/>
          <a:stretch>
            <a:fillRect/>
          </a:stretch>
        </p:blipFill>
        <p:spPr>
          <a:xfrm>
            <a:off x="8358695" y="1056249"/>
            <a:ext cx="3265871" cy="3265871"/>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A1BBC-F187-4DE8-80CB-297CEA33A2AB}"/>
              </a:ext>
            </a:extLst>
          </p:cNvPr>
          <p:cNvSpPr>
            <a:spLocks noGrp="1"/>
          </p:cNvSpPr>
          <p:nvPr>
            <p:ph type="title"/>
          </p:nvPr>
        </p:nvSpPr>
        <p:spPr/>
        <p:txBody>
          <a:bodyPr/>
          <a:lstStyle/>
          <a:p>
            <a:r>
              <a:rPr lang="en-US" dirty="0"/>
              <a:t>About me</a:t>
            </a:r>
            <a:endParaRPr lang="nb-NO" dirty="0"/>
          </a:p>
        </p:txBody>
      </p:sp>
      <p:sp>
        <p:nvSpPr>
          <p:cNvPr id="7" name="Text Placeholder 6">
            <a:extLst>
              <a:ext uri="{FF2B5EF4-FFF2-40B4-BE49-F238E27FC236}">
                <a16:creationId xmlns:a16="http://schemas.microsoft.com/office/drawing/2014/main" id="{FD58C08D-5708-4104-8F48-8A372B4C9B54}"/>
              </a:ext>
            </a:extLst>
          </p:cNvPr>
          <p:cNvSpPr>
            <a:spLocks noGrp="1"/>
          </p:cNvSpPr>
          <p:nvPr>
            <p:ph type="body" sz="quarter" idx="10"/>
          </p:nvPr>
        </p:nvSpPr>
        <p:spPr>
          <a:xfrm>
            <a:off x="651001" y="1804177"/>
            <a:ext cx="6864495" cy="2436897"/>
          </a:xfrm>
        </p:spPr>
        <p:txBody>
          <a:bodyPr/>
          <a:lstStyle/>
          <a:p>
            <a:pPr marL="457200" indent="-457200">
              <a:buFont typeface="Arial" panose="020B0604020202020204" pitchFamily="34" charset="0"/>
              <a:buChar char="•"/>
            </a:pPr>
            <a:r>
              <a:rPr lang="en-US" dirty="0"/>
              <a:t>Graduated in Russia in 2007 (MSc, Information Technology).</a:t>
            </a:r>
          </a:p>
          <a:p>
            <a:pPr marL="457200" indent="-457200">
              <a:buFont typeface="Arial" panose="020B0604020202020204" pitchFamily="34" charset="0"/>
              <a:buChar char="•"/>
            </a:pPr>
            <a:r>
              <a:rPr lang="en-US" dirty="0"/>
              <a:t>2008 – 2010 worked in Germany. Pedestrian recognition in scope of autonomous vehicles.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nb-NO" dirty="0"/>
          </a:p>
        </p:txBody>
      </p:sp>
      <p:pic>
        <p:nvPicPr>
          <p:cNvPr id="16388" name="Picture 4" descr="Image result for saint petersburg on world map">
            <a:extLst>
              <a:ext uri="{FF2B5EF4-FFF2-40B4-BE49-F238E27FC236}">
                <a16:creationId xmlns:a16="http://schemas.microsoft.com/office/drawing/2014/main" id="{24D9F24F-C4CF-40C1-AED7-AF2EA90B0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250" y="1058883"/>
            <a:ext cx="4272099" cy="2305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6">
            <a:extLst>
              <a:ext uri="{FF2B5EF4-FFF2-40B4-BE49-F238E27FC236}">
                <a16:creationId xmlns:a16="http://schemas.microsoft.com/office/drawing/2014/main" id="{6533F787-F381-4320-BC7B-9065D2722D1F}"/>
              </a:ext>
            </a:extLst>
          </p:cNvPr>
          <p:cNvSpPr txBox="1">
            <a:spLocks/>
          </p:cNvSpPr>
          <p:nvPr/>
        </p:nvSpPr>
        <p:spPr>
          <a:xfrm>
            <a:off x="9166060" y="708407"/>
            <a:ext cx="2120249"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Saint-Petersburg</a:t>
            </a:r>
            <a:endParaRPr lang="nb-NO" sz="2000" dirty="0"/>
          </a:p>
        </p:txBody>
      </p:sp>
      <p:cxnSp>
        <p:nvCxnSpPr>
          <p:cNvPr id="10" name="Straight Arrow Connector 9">
            <a:extLst>
              <a:ext uri="{FF2B5EF4-FFF2-40B4-BE49-F238E27FC236}">
                <a16:creationId xmlns:a16="http://schemas.microsoft.com/office/drawing/2014/main" id="{3E701F53-2C2C-4CC0-AFFE-4390F6D101D6}"/>
              </a:ext>
            </a:extLst>
          </p:cNvPr>
          <p:cNvCxnSpPr>
            <a:cxnSpLocks/>
          </p:cNvCxnSpPr>
          <p:nvPr/>
        </p:nvCxnSpPr>
        <p:spPr>
          <a:xfrm flipH="1">
            <a:off x="8369190" y="973485"/>
            <a:ext cx="796870" cy="563284"/>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C0806805-07EC-4407-9728-EFDFA58290E4}"/>
              </a:ext>
            </a:extLst>
          </p:cNvPr>
          <p:cNvSpPr txBox="1">
            <a:spLocks/>
          </p:cNvSpPr>
          <p:nvPr/>
        </p:nvSpPr>
        <p:spPr>
          <a:xfrm>
            <a:off x="588263" y="4225160"/>
            <a:ext cx="11356086" cy="14465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rgbClr val="43444A"/>
                </a:solidFill>
                <a:latin typeface="Quicksand" pitchFamily="2"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43444A"/>
                </a:solidFill>
                <a:latin typeface="Quicksand" pitchFamily="2" charset="0"/>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rgbClr val="43444A"/>
                </a:solidFill>
                <a:latin typeface="Quicksand" pitchFamily="2" charset="0"/>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2013 – 2018 worked at NTNU in Moser lab. Analysis software for neuroscientists.</a:t>
            </a:r>
          </a:p>
          <a:p>
            <a:pPr marL="457200" indent="-457200">
              <a:buFont typeface="Arial" panose="020B0604020202020204" pitchFamily="34" charset="0"/>
              <a:buChar char="•"/>
            </a:pPr>
            <a:r>
              <a:rPr lang="en-US" dirty="0"/>
              <a:t>2018 -&gt; </a:t>
            </a:r>
            <a:r>
              <a:rPr lang="en-US" dirty="0" err="1"/>
              <a:t>Inmeta</a:t>
            </a:r>
            <a:r>
              <a:rPr lang="en-US" dirty="0"/>
              <a:t>/Crayon. Consultant within machine learning area.</a:t>
            </a:r>
            <a:endParaRPr lang="nb-NO" dirty="0"/>
          </a:p>
        </p:txBody>
      </p:sp>
    </p:spTree>
    <p:extLst>
      <p:ext uri="{BB962C8B-B14F-4D97-AF65-F5344CB8AC3E}">
        <p14:creationId xmlns:p14="http://schemas.microsoft.com/office/powerpoint/2010/main" val="974417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5300A5-3509-42AD-8CEF-6590A562B1E5}"/>
              </a:ext>
            </a:extLst>
          </p:cNvPr>
          <p:cNvSpPr>
            <a:spLocks noGrp="1"/>
          </p:cNvSpPr>
          <p:nvPr>
            <p:ph type="title"/>
          </p:nvPr>
        </p:nvSpPr>
        <p:spPr/>
        <p:txBody>
          <a:bodyPr/>
          <a:lstStyle/>
          <a:p>
            <a:endParaRPr lang="es-ES"/>
          </a:p>
        </p:txBody>
      </p:sp>
      <p:sp>
        <p:nvSpPr>
          <p:cNvPr id="7" name="Marcador de texto 6">
            <a:extLst>
              <a:ext uri="{FF2B5EF4-FFF2-40B4-BE49-F238E27FC236}">
                <a16:creationId xmlns:a16="http://schemas.microsoft.com/office/drawing/2014/main" id="{69511D55-34D4-45A0-8602-117128967C6C}"/>
              </a:ext>
            </a:extLst>
          </p:cNvPr>
          <p:cNvSpPr>
            <a:spLocks noGrp="1"/>
          </p:cNvSpPr>
          <p:nvPr>
            <p:ph type="body" sz="quarter" idx="12"/>
          </p:nvPr>
        </p:nvSpPr>
        <p:spPr/>
        <p:txBody>
          <a:bodyPr/>
          <a:lstStyle/>
          <a:p>
            <a:endParaRPr lang="es-ES"/>
          </a:p>
        </p:txBody>
      </p:sp>
      <p:sp>
        <p:nvSpPr>
          <p:cNvPr id="8" name="Marcador de texto 7">
            <a:extLst>
              <a:ext uri="{FF2B5EF4-FFF2-40B4-BE49-F238E27FC236}">
                <a16:creationId xmlns:a16="http://schemas.microsoft.com/office/drawing/2014/main" id="{57BDD8B0-0FB5-474B-A56B-FB1AAA4961CA}"/>
              </a:ext>
            </a:extLst>
          </p:cNvPr>
          <p:cNvSpPr>
            <a:spLocks noGrp="1"/>
          </p:cNvSpPr>
          <p:nvPr>
            <p:ph type="body" sz="quarter" idx="13"/>
          </p:nvPr>
        </p:nvSpPr>
        <p:spPr/>
        <p:txBody>
          <a:bodyPr/>
          <a:lstStyle/>
          <a:p>
            <a:endParaRPr lang="es-ES"/>
          </a:p>
        </p:txBody>
      </p:sp>
      <p:sp>
        <p:nvSpPr>
          <p:cNvPr id="9" name="Marcador de texto 8">
            <a:extLst>
              <a:ext uri="{FF2B5EF4-FFF2-40B4-BE49-F238E27FC236}">
                <a16:creationId xmlns:a16="http://schemas.microsoft.com/office/drawing/2014/main" id="{45C40D03-0ACA-4055-8A76-253AAF2DB6F5}"/>
              </a:ext>
            </a:extLst>
          </p:cNvPr>
          <p:cNvSpPr>
            <a:spLocks noGrp="1"/>
          </p:cNvSpPr>
          <p:nvPr>
            <p:ph type="body" sz="quarter" idx="15"/>
          </p:nvPr>
        </p:nvSpPr>
        <p:spPr/>
        <p:txBody>
          <a:bodyPr/>
          <a:lstStyle/>
          <a:p>
            <a:endParaRPr lang="es-ES"/>
          </a:p>
        </p:txBody>
      </p:sp>
      <p:sp>
        <p:nvSpPr>
          <p:cNvPr id="10" name="Marcador de texto 9">
            <a:extLst>
              <a:ext uri="{FF2B5EF4-FFF2-40B4-BE49-F238E27FC236}">
                <a16:creationId xmlns:a16="http://schemas.microsoft.com/office/drawing/2014/main" id="{51F79510-2274-4494-ADE0-993B6B332068}"/>
              </a:ext>
            </a:extLst>
          </p:cNvPr>
          <p:cNvSpPr>
            <a:spLocks noGrp="1"/>
          </p:cNvSpPr>
          <p:nvPr>
            <p:ph type="body" sz="quarter" idx="16"/>
          </p:nvPr>
        </p:nvSpPr>
        <p:spPr/>
        <p:txBody>
          <a:bodyPr/>
          <a:lstStyle/>
          <a:p>
            <a:endParaRPr lang="es-ES"/>
          </a:p>
        </p:txBody>
      </p:sp>
      <p:sp>
        <p:nvSpPr>
          <p:cNvPr id="11" name="Marcador de texto 10">
            <a:extLst>
              <a:ext uri="{FF2B5EF4-FFF2-40B4-BE49-F238E27FC236}">
                <a16:creationId xmlns:a16="http://schemas.microsoft.com/office/drawing/2014/main" id="{05FA5317-BE03-448C-B778-A10EC9464330}"/>
              </a:ext>
            </a:extLst>
          </p:cNvPr>
          <p:cNvSpPr>
            <a:spLocks noGrp="1"/>
          </p:cNvSpPr>
          <p:nvPr>
            <p:ph type="body" sz="quarter" idx="17"/>
          </p:nvPr>
        </p:nvSpPr>
        <p:spPr/>
        <p:txBody>
          <a:bodyPr/>
          <a:lstStyle/>
          <a:p>
            <a:endParaRPr lang="es-ES"/>
          </a:p>
        </p:txBody>
      </p:sp>
    </p:spTree>
    <p:extLst>
      <p:ext uri="{BB962C8B-B14F-4D97-AF65-F5344CB8AC3E}">
        <p14:creationId xmlns:p14="http://schemas.microsoft.com/office/powerpoint/2010/main" val="12448293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6DE1591-B584-4866-A122-8F04440F9924}"/>
              </a:ext>
            </a:extLst>
          </p:cNvPr>
          <p:cNvPicPr>
            <a:picLocks noChangeAspect="1"/>
          </p:cNvPicPr>
          <p:nvPr/>
        </p:nvPicPr>
        <p:blipFill>
          <a:blip r:embed="rId2"/>
          <a:stretch>
            <a:fillRect/>
          </a:stretch>
        </p:blipFill>
        <p:spPr>
          <a:xfrm>
            <a:off x="439336" y="3998254"/>
            <a:ext cx="3299139" cy="1015120"/>
          </a:xfrm>
          <a:prstGeom prst="rect">
            <a:avLst/>
          </a:prstGeom>
        </p:spPr>
      </p:pic>
      <p:pic>
        <p:nvPicPr>
          <p:cNvPr id="3" name="Imagen 2">
            <a:extLst>
              <a:ext uri="{FF2B5EF4-FFF2-40B4-BE49-F238E27FC236}">
                <a16:creationId xmlns:a16="http://schemas.microsoft.com/office/drawing/2014/main" id="{050F9510-8198-4760-B00A-E66510926F24}"/>
              </a:ext>
            </a:extLst>
          </p:cNvPr>
          <p:cNvPicPr>
            <a:picLocks noChangeAspect="1"/>
          </p:cNvPicPr>
          <p:nvPr/>
        </p:nvPicPr>
        <p:blipFill>
          <a:blip r:embed="rId3"/>
          <a:stretch>
            <a:fillRect/>
          </a:stretch>
        </p:blipFill>
        <p:spPr>
          <a:xfrm>
            <a:off x="8836184" y="5106959"/>
            <a:ext cx="2450157" cy="1013859"/>
          </a:xfrm>
          <a:prstGeom prst="rect">
            <a:avLst/>
          </a:prstGeom>
        </p:spPr>
      </p:pic>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4"/>
          <a:stretch>
            <a:fillRect/>
          </a:stretch>
        </p:blipFill>
        <p:spPr>
          <a:xfrm>
            <a:off x="4795788" y="2889461"/>
            <a:ext cx="2964216" cy="912066"/>
          </a:xfrm>
          <a:prstGeom prst="rect">
            <a:avLst/>
          </a:prstGeom>
        </p:spPr>
      </p:pic>
      <p:pic>
        <p:nvPicPr>
          <p:cNvPr id="5" name="Imagen 4">
            <a:extLst>
              <a:ext uri="{FF2B5EF4-FFF2-40B4-BE49-F238E27FC236}">
                <a16:creationId xmlns:a16="http://schemas.microsoft.com/office/drawing/2014/main" id="{8198EFD6-6C20-49C5-934B-EF78A8D09281}"/>
              </a:ext>
            </a:extLst>
          </p:cNvPr>
          <p:cNvPicPr>
            <a:picLocks noChangeAspect="1"/>
          </p:cNvPicPr>
          <p:nvPr/>
        </p:nvPicPr>
        <p:blipFill>
          <a:blip r:embed="rId5"/>
          <a:stretch>
            <a:fillRect/>
          </a:stretch>
        </p:blipFill>
        <p:spPr>
          <a:xfrm>
            <a:off x="4770299" y="4103833"/>
            <a:ext cx="3152727" cy="824437"/>
          </a:xfrm>
          <a:prstGeom prst="rect">
            <a:avLst/>
          </a:prstGeom>
        </p:spPr>
      </p:pic>
      <p:pic>
        <p:nvPicPr>
          <p:cNvPr id="6" name="Imagen 5">
            <a:extLst>
              <a:ext uri="{FF2B5EF4-FFF2-40B4-BE49-F238E27FC236}">
                <a16:creationId xmlns:a16="http://schemas.microsoft.com/office/drawing/2014/main" id="{CCEDAE42-5A43-464B-B9DE-CF838393DFAF}"/>
              </a:ext>
            </a:extLst>
          </p:cNvPr>
          <p:cNvPicPr>
            <a:picLocks noChangeAspect="1"/>
          </p:cNvPicPr>
          <p:nvPr/>
        </p:nvPicPr>
        <p:blipFill>
          <a:blip r:embed="rId6"/>
          <a:stretch>
            <a:fillRect/>
          </a:stretch>
        </p:blipFill>
        <p:spPr>
          <a:xfrm>
            <a:off x="8737446" y="2567020"/>
            <a:ext cx="2801436" cy="861980"/>
          </a:xfrm>
          <a:prstGeom prst="rect">
            <a:avLst/>
          </a:prstGeom>
        </p:spPr>
      </p:pic>
      <p:pic>
        <p:nvPicPr>
          <p:cNvPr id="7" name="Imagen 6">
            <a:extLst>
              <a:ext uri="{FF2B5EF4-FFF2-40B4-BE49-F238E27FC236}">
                <a16:creationId xmlns:a16="http://schemas.microsoft.com/office/drawing/2014/main" id="{E5AB4B62-DC1B-4B34-A00F-40FD1B8489C5}"/>
              </a:ext>
            </a:extLst>
          </p:cNvPr>
          <p:cNvPicPr>
            <a:picLocks noChangeAspect="1"/>
          </p:cNvPicPr>
          <p:nvPr/>
        </p:nvPicPr>
        <p:blipFill>
          <a:blip r:embed="rId7"/>
          <a:stretch>
            <a:fillRect/>
          </a:stretch>
        </p:blipFill>
        <p:spPr>
          <a:xfrm>
            <a:off x="794854" y="1381235"/>
            <a:ext cx="2508794" cy="1254397"/>
          </a:xfrm>
          <a:prstGeom prst="rect">
            <a:avLst/>
          </a:prstGeom>
        </p:spPr>
      </p:pic>
      <p:pic>
        <p:nvPicPr>
          <p:cNvPr id="8" name="Imagen 7">
            <a:extLst>
              <a:ext uri="{FF2B5EF4-FFF2-40B4-BE49-F238E27FC236}">
                <a16:creationId xmlns:a16="http://schemas.microsoft.com/office/drawing/2014/main" id="{F36CC51A-F9B3-473C-8E4A-9D0BBBD3DE11}"/>
              </a:ext>
            </a:extLst>
          </p:cNvPr>
          <p:cNvPicPr>
            <a:picLocks noChangeAspect="1"/>
          </p:cNvPicPr>
          <p:nvPr/>
        </p:nvPicPr>
        <p:blipFill>
          <a:blip r:embed="rId8"/>
          <a:stretch>
            <a:fillRect/>
          </a:stretch>
        </p:blipFill>
        <p:spPr>
          <a:xfrm>
            <a:off x="989844" y="5106959"/>
            <a:ext cx="2327347" cy="861980"/>
          </a:xfrm>
          <a:prstGeom prst="rect">
            <a:avLst/>
          </a:prstGeom>
        </p:spPr>
      </p:pic>
      <p:pic>
        <p:nvPicPr>
          <p:cNvPr id="9" name="Imagen 8">
            <a:extLst>
              <a:ext uri="{FF2B5EF4-FFF2-40B4-BE49-F238E27FC236}">
                <a16:creationId xmlns:a16="http://schemas.microsoft.com/office/drawing/2014/main" id="{212AA9D3-B9C4-4788-A24F-4E186E4B67DD}"/>
              </a:ext>
            </a:extLst>
          </p:cNvPr>
          <p:cNvPicPr>
            <a:picLocks noChangeAspect="1"/>
          </p:cNvPicPr>
          <p:nvPr/>
        </p:nvPicPr>
        <p:blipFill>
          <a:blip r:embed="rId9"/>
          <a:stretch>
            <a:fillRect/>
          </a:stretch>
        </p:blipFill>
        <p:spPr>
          <a:xfrm>
            <a:off x="893033" y="2976976"/>
            <a:ext cx="2391743" cy="824551"/>
          </a:xfrm>
          <a:prstGeom prst="rect">
            <a:avLst/>
          </a:prstGeom>
        </p:spPr>
      </p:pic>
      <p:pic>
        <p:nvPicPr>
          <p:cNvPr id="10" name="Imagen 9">
            <a:extLst>
              <a:ext uri="{FF2B5EF4-FFF2-40B4-BE49-F238E27FC236}">
                <a16:creationId xmlns:a16="http://schemas.microsoft.com/office/drawing/2014/main" id="{AD03EDB1-1CD6-40B8-BA4A-350B1A9A4333}"/>
              </a:ext>
            </a:extLst>
          </p:cNvPr>
          <p:cNvPicPr>
            <a:picLocks noChangeAspect="1"/>
          </p:cNvPicPr>
          <p:nvPr/>
        </p:nvPicPr>
        <p:blipFill>
          <a:blip r:embed="rId10"/>
          <a:stretch>
            <a:fillRect/>
          </a:stretch>
        </p:blipFill>
        <p:spPr>
          <a:xfrm>
            <a:off x="5022998" y="5313055"/>
            <a:ext cx="2647327" cy="601665"/>
          </a:xfrm>
          <a:prstGeom prst="rect">
            <a:avLst/>
          </a:prstGeom>
        </p:spPr>
      </p:pic>
      <p:pic>
        <p:nvPicPr>
          <p:cNvPr id="11" name="Imagen 10">
            <a:extLst>
              <a:ext uri="{FF2B5EF4-FFF2-40B4-BE49-F238E27FC236}">
                <a16:creationId xmlns:a16="http://schemas.microsoft.com/office/drawing/2014/main" id="{8015956C-49EC-4904-B58B-3001973475EA}"/>
              </a:ext>
            </a:extLst>
          </p:cNvPr>
          <p:cNvPicPr>
            <a:picLocks noChangeAspect="1"/>
          </p:cNvPicPr>
          <p:nvPr/>
        </p:nvPicPr>
        <p:blipFill>
          <a:blip r:embed="rId11"/>
          <a:stretch>
            <a:fillRect/>
          </a:stretch>
        </p:blipFill>
        <p:spPr>
          <a:xfrm>
            <a:off x="8988718" y="3685844"/>
            <a:ext cx="2384149" cy="982827"/>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err="1"/>
              <a:t>Introduction</a:t>
            </a:r>
            <a:r>
              <a:rPr lang="es-ES" dirty="0"/>
              <a:t> </a:t>
            </a:r>
            <a:r>
              <a:rPr lang="es-ES" dirty="0" err="1"/>
              <a:t>to</a:t>
            </a:r>
            <a:r>
              <a:rPr lang="es-ES" dirty="0"/>
              <a:t> machine </a:t>
            </a:r>
            <a:r>
              <a:rPr lang="es-ES" dirty="0" err="1"/>
              <a:t>learning</a:t>
            </a:r>
            <a:endParaRPr lang="es-ES" dirty="0"/>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43282513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66911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19255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Quicksand"/>
              </a:rPr>
              <a:t>Machine Learning  </a:t>
            </a:r>
            <a:br>
              <a:rPr kumimoji="0" lang="en-US" sz="5333" b="0" i="0" u="none" strike="noStrike" kern="1200" cap="none" spc="-100" normalizeH="0" baseline="0" noProof="0" dirty="0">
                <a:ln w="3175">
                  <a:noFill/>
                </a:ln>
                <a:solidFill>
                  <a:srgbClr val="505050"/>
                </a:solidFill>
                <a:effectLst/>
                <a:uLnTx/>
                <a:uFillTx/>
                <a:latin typeface="Quicksand"/>
              </a:rPr>
            </a:br>
            <a:r>
              <a:rPr kumimoji="0" lang="en-US" sz="4400" b="0" i="0" u="none" strike="noStrike" kern="1200" cap="none" spc="-100" normalizeH="0" baseline="0" noProof="0" dirty="0">
                <a:ln w="3175">
                  <a:noFill/>
                </a:ln>
                <a:solidFill>
                  <a:srgbClr val="505050"/>
                </a:solidFill>
                <a:effectLst/>
                <a:uLnTx/>
                <a:uFillTx/>
                <a:latin typeface="Quicksand"/>
              </a:rPr>
              <a:t>“Programming the </a:t>
            </a:r>
            <a:r>
              <a:rPr kumimoji="0" lang="en-US" sz="4400" b="0" i="0" u="none" strike="noStrike" kern="1200" cap="none" spc="-100" normalizeH="0" baseline="0" noProof="0" dirty="0" err="1">
                <a:ln w="3175">
                  <a:noFill/>
                </a:ln>
                <a:solidFill>
                  <a:srgbClr val="505050"/>
                </a:solidFill>
                <a:effectLst/>
                <a:uLnTx/>
                <a:uFillTx/>
                <a:latin typeface="Quicksand"/>
              </a:rPr>
              <a:t>UnProgrammable</a:t>
            </a:r>
            <a:r>
              <a:rPr kumimoji="0" lang="en-US" sz="4400" b="0" i="0" u="none" strike="noStrike" kern="1200" cap="none" spc="-100" normalizeH="0" baseline="0" noProof="0" dirty="0">
                <a:ln w="3175">
                  <a:noFill/>
                </a:ln>
                <a:solidFill>
                  <a:srgbClr val="505050"/>
                </a:solidFill>
                <a:effectLst/>
                <a:uLnTx/>
                <a:uFillTx/>
                <a:latin typeface="Quicksand"/>
              </a:rPr>
              <a:t>”</a:t>
            </a: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6400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6400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2683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26836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Quicksand"/>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6987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Quicksand"/>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2945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Quicksand"/>
                <a:cs typeface="Segoe UI" panose="020B0502040204020203" pitchFamily="34" charset="0"/>
              </a:rPr>
              <a:t>u</a:t>
            </a:r>
            <a:r>
              <a:rPr kumimoji="0" lang="en-US" sz="2800" b="0" i="0" u="none" strike="noStrike" kern="1200" cap="none" spc="0" normalizeH="0" baseline="0" noProof="0" dirty="0">
                <a:ln>
                  <a:noFill/>
                </a:ln>
                <a:solidFill>
                  <a:prstClr val="black"/>
                </a:solidFill>
                <a:effectLst/>
                <a:uLnTx/>
                <a:uFillTx/>
                <a:latin typeface="Quicksand"/>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Quicksand"/>
              </a:rPr>
              <a:t>Machine Learning  </a:t>
            </a:r>
            <a:br>
              <a:rPr kumimoji="0" lang="en-US" sz="5333" b="0" i="0" u="none" strike="noStrike" kern="1200" cap="none" spc="-100" normalizeH="0" baseline="0" noProof="0" dirty="0">
                <a:ln w="3175">
                  <a:noFill/>
                </a:ln>
                <a:solidFill>
                  <a:srgbClr val="505050"/>
                </a:solidFill>
                <a:effectLst/>
                <a:uLnTx/>
                <a:uFillTx/>
                <a:latin typeface="Quicksand"/>
              </a:rPr>
            </a:br>
            <a:r>
              <a:rPr kumimoji="0" lang="en-US" sz="4400" b="0" i="0" u="none" strike="noStrike" kern="1200" cap="none" spc="-100" normalizeH="0" baseline="0" noProof="0" dirty="0">
                <a:ln w="3175">
                  <a:noFill/>
                </a:ln>
                <a:solidFill>
                  <a:srgbClr val="505050"/>
                </a:solidFill>
                <a:effectLst/>
                <a:uLnTx/>
                <a:uFillTx/>
                <a:latin typeface="Quicksand"/>
              </a:rPr>
              <a:t>“Programming the </a:t>
            </a:r>
            <a:r>
              <a:rPr kumimoji="0" lang="en-US" sz="4400" b="0" i="0" u="none" strike="noStrike" kern="1200" cap="none" spc="-100" normalizeH="0" baseline="0" noProof="0" dirty="0" err="1">
                <a:ln w="3175">
                  <a:noFill/>
                </a:ln>
                <a:solidFill>
                  <a:srgbClr val="505050"/>
                </a:solidFill>
                <a:effectLst/>
                <a:uLnTx/>
                <a:uFillTx/>
                <a:latin typeface="Quicksand"/>
              </a:rPr>
              <a:t>UnProgrammable</a:t>
            </a:r>
            <a:r>
              <a:rPr kumimoji="0" lang="en-US" sz="4400" b="0" i="0" u="none" strike="noStrike" kern="1200" cap="none" spc="-100" normalizeH="0" baseline="0" noProof="0" dirty="0">
                <a:ln w="3175">
                  <a:noFill/>
                </a:ln>
                <a:solidFill>
                  <a:srgbClr val="505050"/>
                </a:solidFill>
                <a:effectLst/>
                <a:uLnTx/>
                <a:uFillTx/>
                <a:latin typeface="Quicksand"/>
              </a:rPr>
              <a:t>”</a:t>
            </a: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C40697-924E-4AB8-83A6-53DBD87580E8}"/>
              </a:ext>
            </a:extLst>
          </p:cNvPr>
          <p:cNvSpPr>
            <a:spLocks noGrp="1"/>
          </p:cNvSpPr>
          <p:nvPr>
            <p:ph type="title"/>
          </p:nvPr>
        </p:nvSpPr>
        <p:spPr/>
        <p:txBody>
          <a:bodyPr/>
          <a:lstStyle/>
          <a:p>
            <a:r>
              <a:rPr lang="es-ES" dirty="0"/>
              <a:t>ML.NET</a:t>
            </a:r>
          </a:p>
        </p:txBody>
      </p:sp>
      <p:sp>
        <p:nvSpPr>
          <p:cNvPr id="4" name="Marcador de texto 3">
            <a:extLst>
              <a:ext uri="{FF2B5EF4-FFF2-40B4-BE49-F238E27FC236}">
                <a16:creationId xmlns:a16="http://schemas.microsoft.com/office/drawing/2014/main" id="{D1CA076C-747D-4C11-AC0C-1FDB691391B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2615333562"/>
      </p:ext>
    </p:extLst>
  </p:cSld>
  <p:clrMapOvr>
    <a:masterClrMapping/>
  </p:clrMapOvr>
  <p:transition spd="med">
    <p:pull/>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92cd8354-19e0-47e3-879f-674e86e0d77f</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office/2006/documentManagement/types"/>
    <ds:schemaRef ds:uri="5a4b3278-325d-441a-b38f-6f1926bc734e"/>
    <ds:schemaRef ds:uri="http://purl.org/dc/dcmitype/"/>
    <ds:schemaRef ds:uri="http://schemas.openxmlformats.org/package/2006/metadata/core-properties"/>
    <ds:schemaRef ds:uri="http://schemas.microsoft.com/sharepoint/v3"/>
    <ds:schemaRef ds:uri="http://schemas.microsoft.com/office/infopath/2007/PartnerControls"/>
    <ds:schemaRef ds:uri="9d1f81f6-e953-47ea-988e-33ed651c58e6"/>
    <ds:schemaRef ds:uri="230e9df3-be65-4c73-a93b-d1236ebd677e"/>
    <ds:schemaRef ds:uri="http://www.w3.org/XML/1998/namespace"/>
  </ds:schemaRefs>
</ds:datastoreItem>
</file>

<file path=customXml/itemProps3.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942</TotalTime>
  <Words>817</Words>
  <Application>Microsoft Office PowerPoint</Application>
  <PresentationFormat>Widescreen</PresentationFormat>
  <Paragraphs>156</Paragraphs>
  <Slides>26</Slides>
  <Notes>8</Notes>
  <HiddenSlides>4</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39" baseType="lpstr">
      <vt:lpstr>Arial</vt:lpstr>
      <vt:lpstr>Calibri</vt:lpstr>
      <vt:lpstr>Consolas</vt:lpstr>
      <vt:lpstr>Myriad Pro</vt:lpstr>
      <vt:lpstr>Quicksand</vt:lpstr>
      <vt:lpstr>Segoe UI</vt:lpstr>
      <vt:lpstr>Segoe UI Light</vt:lpstr>
      <vt:lpstr>Segoe UI Semibold</vt:lpstr>
      <vt:lpstr>Wingdings</vt:lpstr>
      <vt:lpstr>White Template</vt:lpstr>
      <vt:lpstr>1_White Template</vt:lpstr>
      <vt:lpstr>2_White Template</vt:lpstr>
      <vt:lpstr>CorelDRAW</vt:lpstr>
      <vt:lpstr>Oslo 14 December 2019</vt:lpstr>
      <vt:lpstr>Introduction to ML.NET</vt:lpstr>
      <vt:lpstr>About me</vt:lpstr>
      <vt:lpstr>PowerPoint Presentation</vt:lpstr>
      <vt:lpstr>PowerPoint Presentation</vt:lpstr>
      <vt:lpstr>Introduction to machine learning</vt:lpstr>
      <vt:lpstr>PowerPoint Presentation</vt:lpstr>
      <vt:lpstr>PowerPoint Presentation</vt:lpstr>
      <vt:lpstr>ML.NET</vt:lpstr>
      <vt:lpstr>Languages for machine learning</vt:lpstr>
      <vt:lpstr>Your platform for building anything</vt:lpstr>
      <vt:lpstr>PowerPoint Presentation</vt:lpstr>
      <vt:lpstr>PowerPoint Presentation</vt:lpstr>
      <vt:lpstr>PowerPoint Presentation</vt:lpstr>
      <vt:lpstr>PowerPoint Presentation</vt:lpstr>
      <vt:lpstr>Jupyter Notebook        C#</vt:lpstr>
      <vt:lpstr>ML.NET Key Concepts</vt:lpstr>
      <vt:lpstr>PowerPoint Presentation</vt:lpstr>
      <vt:lpstr>PowerPoint Presentation</vt:lpstr>
      <vt:lpstr>PowerPoint Presentation</vt:lpstr>
      <vt:lpstr>Sentiment Analysis</vt:lpstr>
      <vt:lpstr>Sentiment analysis live demo</vt:lpstr>
      <vt:lpstr>Try ML.NET today!</vt:lpstr>
      <vt:lpstr>PowerPoint Presentation</vt:lpstr>
      <vt:lpstr>Any Questions?</vt:lpstr>
      <vt:lpstr>Introduction to ML.NET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Vadim Frolov</cp:lastModifiedBy>
  <cp:revision>75</cp:revision>
  <dcterms:created xsi:type="dcterms:W3CDTF">2019-08-09T15:41:27Z</dcterms:created>
  <dcterms:modified xsi:type="dcterms:W3CDTF">2019-12-13T23:16:40Z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